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17"/>
  </p:notesMasterIdLst>
  <p:sldIdLst>
    <p:sldId id="261" r:id="rId2"/>
    <p:sldId id="275" r:id="rId3"/>
    <p:sldId id="288" r:id="rId4"/>
    <p:sldId id="287" r:id="rId5"/>
    <p:sldId id="286" r:id="rId6"/>
    <p:sldId id="285" r:id="rId7"/>
    <p:sldId id="284" r:id="rId8"/>
    <p:sldId id="283" r:id="rId9"/>
    <p:sldId id="282" r:id="rId10"/>
    <p:sldId id="281" r:id="rId11"/>
    <p:sldId id="280" r:id="rId12"/>
    <p:sldId id="279" r:id="rId13"/>
    <p:sldId id="278" r:id="rId14"/>
    <p:sldId id="277" r:id="rId15"/>
    <p:sldId id="276"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Franklin Gothic Book" panose="020B0503020102020204" pitchFamily="34" charset="0"/>
      <p:regular r:id="rId22"/>
      <p:italic r:id="rId23"/>
    </p:embeddedFont>
    <p:embeddedFont>
      <p:font typeface="Gantari" panose="020B0604020202020204" charset="0"/>
      <p:regular r:id="rId24"/>
      <p:bold r:id="rId25"/>
      <p:italic r:id="rId26"/>
      <p:boldItalic r:id="rId27"/>
    </p:embeddedFont>
    <p:embeddedFont>
      <p:font typeface="Gantari ExtraBold" panose="020B0604020202020204" charset="0"/>
      <p:bold r:id="rId28"/>
      <p:boldItalic r:id="rId29"/>
    </p:embeddedFont>
    <p:embeddedFont>
      <p:font typeface="Helvetica" panose="020B0604020202020204" pitchFamily="34" charset="0"/>
      <p:regular r:id="rId30"/>
      <p:bold r:id="rId31"/>
      <p:italic r:id="rId32"/>
      <p:boldItalic r:id="rId33"/>
    </p:embeddedFont>
    <p:embeddedFont>
      <p:font typeface="Script MT Bold" panose="03040602040607080904" pitchFamily="66" charset="0"/>
      <p:bold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90FF"/>
    <a:srgbClr val="5D84FF"/>
    <a:srgbClr val="3366FF"/>
    <a:srgbClr val="0404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C0C25A6-C206-4629-B74B-BF99A75361A4}">
  <a:tblStyle styleId="{AC0C25A6-C206-4629-B74B-BF99A75361A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3"/>
        <p:cNvGrpSpPr/>
        <p:nvPr/>
      </p:nvGrpSpPr>
      <p:grpSpPr>
        <a:xfrm>
          <a:off x="0" y="0"/>
          <a:ext cx="0" cy="0"/>
          <a:chOff x="0" y="0"/>
          <a:chExt cx="0" cy="0"/>
        </a:xfrm>
      </p:grpSpPr>
      <p:sp>
        <p:nvSpPr>
          <p:cNvPr id="9894" name="Google Shape;9894;g143d23f59b0_1_3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95" name="Google Shape;9895;g143d23f59b0_1_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540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8265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6786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2416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457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2946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9904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1475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8462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0341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5708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7622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7082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4841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808"/>
        <p:cNvGrpSpPr/>
        <p:nvPr/>
      </p:nvGrpSpPr>
      <p:grpSpPr>
        <a:xfrm>
          <a:off x="0" y="0"/>
          <a:ext cx="0" cy="0"/>
          <a:chOff x="0" y="0"/>
          <a:chExt cx="0" cy="0"/>
        </a:xfrm>
      </p:grpSpPr>
      <p:grpSp>
        <p:nvGrpSpPr>
          <p:cNvPr id="809" name="Google Shape;809;p4"/>
          <p:cNvGrpSpPr/>
          <p:nvPr/>
        </p:nvGrpSpPr>
        <p:grpSpPr>
          <a:xfrm>
            <a:off x="0" y="0"/>
            <a:ext cx="9144125" cy="5143391"/>
            <a:chOff x="0" y="0"/>
            <a:chExt cx="9144125" cy="5143391"/>
          </a:xfrm>
        </p:grpSpPr>
        <p:sp>
          <p:nvSpPr>
            <p:cNvPr id="810" name="Google Shape;810;p4"/>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0" name="Google Shape;1170;p4"/>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1" name="Google Shape;1171;p4"/>
          <p:cNvGrpSpPr/>
          <p:nvPr/>
        </p:nvGrpSpPr>
        <p:grpSpPr>
          <a:xfrm>
            <a:off x="553048" y="535000"/>
            <a:ext cx="8105852" cy="4302000"/>
            <a:chOff x="553048" y="535000"/>
            <a:chExt cx="8105852" cy="4302000"/>
          </a:xfrm>
        </p:grpSpPr>
        <p:sp>
          <p:nvSpPr>
            <p:cNvPr id="1172" name="Google Shape;1172;p4"/>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0" name="Google Shape;1190;p4"/>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1191" name="Google Shape;1191;p4"/>
          <p:cNvSpPr txBox="1">
            <a:spLocks noGrp="1"/>
          </p:cNvSpPr>
          <p:nvPr>
            <p:ph type="body" idx="1"/>
          </p:nvPr>
        </p:nvSpPr>
        <p:spPr>
          <a:xfrm>
            <a:off x="1270650" y="1202075"/>
            <a:ext cx="7020000" cy="3406200"/>
          </a:xfrm>
          <a:prstGeom prst="rect">
            <a:avLst/>
          </a:prstGeom>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1pPr>
            <a:lvl2pPr marL="914400" lvl="1"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marL="1371600" lvl="2"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marL="1828800" lvl="3"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marL="2286000" lvl="4"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marL="2743200" lvl="5"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marL="3200400" lvl="6"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marL="3657600" lvl="7"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marL="4114800" lvl="8"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3">
    <p:bg>
      <p:bgPr>
        <a:solidFill>
          <a:schemeClr val="lt1"/>
        </a:solidFill>
        <a:effectLst/>
      </p:bgPr>
    </p:bg>
    <p:spTree>
      <p:nvGrpSpPr>
        <p:cNvPr id="1" name="Shape 6292"/>
        <p:cNvGrpSpPr/>
        <p:nvPr/>
      </p:nvGrpSpPr>
      <p:grpSpPr>
        <a:xfrm>
          <a:off x="0" y="0"/>
          <a:ext cx="0" cy="0"/>
          <a:chOff x="0" y="0"/>
          <a:chExt cx="0" cy="0"/>
        </a:xfrm>
      </p:grpSpPr>
      <p:grpSp>
        <p:nvGrpSpPr>
          <p:cNvPr id="6293" name="Google Shape;6293;p19"/>
          <p:cNvGrpSpPr/>
          <p:nvPr/>
        </p:nvGrpSpPr>
        <p:grpSpPr>
          <a:xfrm>
            <a:off x="0" y="0"/>
            <a:ext cx="9144125" cy="5143391"/>
            <a:chOff x="0" y="0"/>
            <a:chExt cx="9144125" cy="5143391"/>
          </a:xfrm>
        </p:grpSpPr>
        <p:sp>
          <p:nvSpPr>
            <p:cNvPr id="6294" name="Google Shape;6294;p19"/>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19"/>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19"/>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19"/>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19"/>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19"/>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19"/>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19"/>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19"/>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19"/>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19"/>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19"/>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19"/>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19"/>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19"/>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19"/>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19"/>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19"/>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19"/>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19"/>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19"/>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19"/>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19"/>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19"/>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19"/>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19"/>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19"/>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19"/>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19"/>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19"/>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19"/>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19"/>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19"/>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19"/>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19"/>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19"/>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19"/>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19"/>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19"/>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19"/>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19"/>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19"/>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19"/>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19"/>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19"/>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19"/>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19"/>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19"/>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19"/>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19"/>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19"/>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19"/>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19"/>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19"/>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19"/>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19"/>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19"/>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19"/>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19"/>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19"/>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19"/>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19"/>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19"/>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19"/>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19"/>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19"/>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19"/>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19"/>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19"/>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19"/>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19"/>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19"/>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19"/>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19"/>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19"/>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19"/>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19"/>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19"/>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19"/>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19"/>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19"/>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19"/>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19"/>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19"/>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19"/>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19"/>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19"/>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19"/>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19"/>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19"/>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19"/>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19"/>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19"/>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19"/>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19"/>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19"/>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19"/>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19"/>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19"/>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19"/>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19"/>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19"/>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19"/>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19"/>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19"/>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19"/>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19"/>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19"/>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19"/>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19"/>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19"/>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19"/>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19"/>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19"/>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19"/>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19"/>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19"/>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19"/>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19"/>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19"/>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19"/>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19"/>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19"/>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19"/>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19"/>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19"/>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19"/>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19"/>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19"/>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19"/>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19"/>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19"/>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19"/>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19"/>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19"/>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19"/>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19"/>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19"/>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19"/>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19"/>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19"/>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19"/>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19"/>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19"/>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19"/>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19"/>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19"/>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19"/>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19"/>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19"/>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19"/>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19"/>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19"/>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19"/>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19"/>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19"/>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19"/>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19"/>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19"/>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19"/>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19"/>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19"/>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19"/>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19"/>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19"/>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19"/>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19"/>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19"/>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19"/>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19"/>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19"/>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19"/>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19"/>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19"/>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19"/>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19"/>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19"/>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19"/>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19"/>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19"/>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19"/>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19"/>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19"/>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19"/>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19"/>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19"/>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19"/>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19"/>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19"/>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19"/>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19"/>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19"/>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19"/>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19"/>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19"/>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19"/>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19"/>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19"/>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19"/>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19"/>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19"/>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19"/>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19"/>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19"/>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19"/>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19"/>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19"/>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19"/>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19"/>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19"/>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19"/>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19"/>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19"/>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19"/>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19"/>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19"/>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19"/>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19"/>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19"/>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19"/>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19"/>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19"/>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19"/>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19"/>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19"/>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19"/>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19"/>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19"/>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19"/>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19"/>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19"/>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19"/>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19"/>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19"/>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19"/>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19"/>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19"/>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19"/>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19"/>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19"/>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19"/>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19"/>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19"/>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19"/>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19"/>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19"/>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19"/>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19"/>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19"/>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19"/>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19"/>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19"/>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19"/>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19"/>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19"/>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19"/>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19"/>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19"/>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19"/>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19"/>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19"/>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19"/>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19"/>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19"/>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19"/>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19"/>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19"/>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19"/>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19"/>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19"/>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19"/>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19"/>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19"/>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19"/>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19"/>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19"/>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19"/>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19"/>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19"/>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19"/>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19"/>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19"/>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19"/>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19"/>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19"/>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19"/>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19"/>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19"/>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19"/>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19"/>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19"/>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19"/>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19"/>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19"/>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19"/>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19"/>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19"/>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19"/>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19"/>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19"/>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19"/>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19"/>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19"/>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19"/>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19"/>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19"/>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19"/>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19"/>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19"/>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19"/>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19"/>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19"/>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19"/>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19"/>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19"/>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19"/>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19"/>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19"/>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19"/>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19"/>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19"/>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19"/>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19"/>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19"/>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19"/>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19"/>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19"/>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19"/>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19"/>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19"/>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19"/>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19"/>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19"/>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19"/>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19"/>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19"/>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19"/>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19"/>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19"/>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19"/>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19"/>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19"/>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19"/>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19"/>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19"/>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19"/>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19"/>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19"/>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19"/>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19"/>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19"/>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19"/>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19"/>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19"/>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19"/>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19"/>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19"/>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19"/>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19"/>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19"/>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54" name="Google Shape;6654;p19"/>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55" name="Google Shape;6655;p19"/>
          <p:cNvGrpSpPr/>
          <p:nvPr/>
        </p:nvGrpSpPr>
        <p:grpSpPr>
          <a:xfrm>
            <a:off x="553048" y="535000"/>
            <a:ext cx="8105852" cy="4302000"/>
            <a:chOff x="553048" y="535000"/>
            <a:chExt cx="8105852" cy="4302000"/>
          </a:xfrm>
        </p:grpSpPr>
        <p:sp>
          <p:nvSpPr>
            <p:cNvPr id="6656" name="Google Shape;6656;p19"/>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19"/>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19"/>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19"/>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19"/>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19"/>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19"/>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19"/>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19"/>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19"/>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19"/>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19"/>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19"/>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19"/>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19"/>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19"/>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19"/>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19"/>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74" name="Google Shape;6674;p19"/>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6675" name="Google Shape;6675;p19"/>
          <p:cNvSpPr txBox="1">
            <a:spLocks noGrp="1"/>
          </p:cNvSpPr>
          <p:nvPr>
            <p:ph type="subTitle" idx="1"/>
          </p:nvPr>
        </p:nvSpPr>
        <p:spPr>
          <a:xfrm>
            <a:off x="1270650" y="1202075"/>
            <a:ext cx="7020000" cy="38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a:p>
        </p:txBody>
      </p:sp>
      <p:sp>
        <p:nvSpPr>
          <p:cNvPr id="6676" name="Google Shape;6676;p19"/>
          <p:cNvSpPr txBox="1">
            <a:spLocks noGrp="1"/>
          </p:cNvSpPr>
          <p:nvPr>
            <p:ph type="subTitle" idx="2"/>
          </p:nvPr>
        </p:nvSpPr>
        <p:spPr>
          <a:xfrm>
            <a:off x="1270650" y="1514375"/>
            <a:ext cx="7020000" cy="295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77" name="Google Shape;6677;p19"/>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19"/>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19"/>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19"/>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rgbClr val="79CDBE"/>
        </a:solidFill>
        <a:effectLst/>
      </p:bgPr>
    </p:bg>
    <p:spTree>
      <p:nvGrpSpPr>
        <p:cNvPr id="1" name="Shape 9021"/>
        <p:cNvGrpSpPr/>
        <p:nvPr/>
      </p:nvGrpSpPr>
      <p:grpSpPr>
        <a:xfrm>
          <a:off x="0" y="0"/>
          <a:ext cx="0" cy="0"/>
          <a:chOff x="0" y="0"/>
          <a:chExt cx="0" cy="0"/>
        </a:xfrm>
      </p:grpSpPr>
      <p:grpSp>
        <p:nvGrpSpPr>
          <p:cNvPr id="9022" name="Google Shape;9022;p26"/>
          <p:cNvGrpSpPr/>
          <p:nvPr/>
        </p:nvGrpSpPr>
        <p:grpSpPr>
          <a:xfrm>
            <a:off x="0" y="0"/>
            <a:ext cx="9144125" cy="5143391"/>
            <a:chOff x="0" y="0"/>
            <a:chExt cx="9144125" cy="5143391"/>
          </a:xfrm>
        </p:grpSpPr>
        <p:sp>
          <p:nvSpPr>
            <p:cNvPr id="9023" name="Google Shape;9023;p26"/>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4" name="Google Shape;9024;p26"/>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5" name="Google Shape;9025;p26"/>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6" name="Google Shape;9026;p26"/>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7" name="Google Shape;9027;p26"/>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8" name="Google Shape;9028;p26"/>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9" name="Google Shape;9029;p26"/>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0" name="Google Shape;9030;p26"/>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1" name="Google Shape;9031;p26"/>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2" name="Google Shape;9032;p26"/>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3" name="Google Shape;9033;p26"/>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4" name="Google Shape;9034;p26"/>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5" name="Google Shape;9035;p26"/>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6" name="Google Shape;9036;p26"/>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7" name="Google Shape;9037;p26"/>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8" name="Google Shape;9038;p26"/>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9" name="Google Shape;9039;p26"/>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0" name="Google Shape;9040;p26"/>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1" name="Google Shape;9041;p26"/>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2" name="Google Shape;9042;p26"/>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3" name="Google Shape;9043;p26"/>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4" name="Google Shape;9044;p26"/>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5" name="Google Shape;9045;p26"/>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6" name="Google Shape;9046;p26"/>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7" name="Google Shape;9047;p26"/>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8" name="Google Shape;9048;p26"/>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9" name="Google Shape;9049;p26"/>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0" name="Google Shape;9050;p26"/>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1" name="Google Shape;9051;p26"/>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2" name="Google Shape;9052;p26"/>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3" name="Google Shape;9053;p26"/>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4" name="Google Shape;9054;p26"/>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5" name="Google Shape;9055;p26"/>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6" name="Google Shape;9056;p26"/>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7" name="Google Shape;9057;p26"/>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8" name="Google Shape;9058;p26"/>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9" name="Google Shape;9059;p26"/>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0" name="Google Shape;9060;p26"/>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1" name="Google Shape;9061;p26"/>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2" name="Google Shape;9062;p26"/>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3" name="Google Shape;9063;p26"/>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4" name="Google Shape;9064;p26"/>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5" name="Google Shape;9065;p26"/>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6" name="Google Shape;9066;p26"/>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7" name="Google Shape;9067;p26"/>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8" name="Google Shape;9068;p26"/>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9" name="Google Shape;9069;p26"/>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0" name="Google Shape;9070;p26"/>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1" name="Google Shape;9071;p26"/>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2" name="Google Shape;9072;p26"/>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3" name="Google Shape;9073;p26"/>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4" name="Google Shape;9074;p26"/>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5" name="Google Shape;9075;p26"/>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6" name="Google Shape;9076;p26"/>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7" name="Google Shape;9077;p26"/>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8" name="Google Shape;9078;p26"/>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9" name="Google Shape;9079;p26"/>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0" name="Google Shape;9080;p26"/>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1" name="Google Shape;9081;p26"/>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2" name="Google Shape;9082;p26"/>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3" name="Google Shape;9083;p26"/>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4" name="Google Shape;9084;p26"/>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5" name="Google Shape;9085;p26"/>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6" name="Google Shape;9086;p26"/>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7" name="Google Shape;9087;p26"/>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8" name="Google Shape;9088;p26"/>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9" name="Google Shape;9089;p26"/>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0" name="Google Shape;9090;p26"/>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1" name="Google Shape;9091;p26"/>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2" name="Google Shape;9092;p26"/>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3" name="Google Shape;9093;p26"/>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4" name="Google Shape;9094;p26"/>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5" name="Google Shape;9095;p26"/>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6" name="Google Shape;9096;p26"/>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7" name="Google Shape;9097;p26"/>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8" name="Google Shape;9098;p26"/>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9" name="Google Shape;9099;p26"/>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0" name="Google Shape;9100;p26"/>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1" name="Google Shape;9101;p26"/>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2" name="Google Shape;9102;p26"/>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3" name="Google Shape;9103;p26"/>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4" name="Google Shape;9104;p26"/>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5" name="Google Shape;9105;p26"/>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6" name="Google Shape;9106;p26"/>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7" name="Google Shape;9107;p26"/>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8" name="Google Shape;9108;p26"/>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9" name="Google Shape;9109;p26"/>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0" name="Google Shape;9110;p26"/>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1" name="Google Shape;9111;p26"/>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2" name="Google Shape;9112;p26"/>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3" name="Google Shape;9113;p26"/>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4" name="Google Shape;9114;p26"/>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5" name="Google Shape;9115;p26"/>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6" name="Google Shape;9116;p26"/>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7" name="Google Shape;9117;p26"/>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8" name="Google Shape;9118;p26"/>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9" name="Google Shape;9119;p26"/>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0" name="Google Shape;9120;p26"/>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1" name="Google Shape;9121;p26"/>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2" name="Google Shape;9122;p26"/>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3" name="Google Shape;9123;p26"/>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4" name="Google Shape;9124;p26"/>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5" name="Google Shape;9125;p26"/>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6" name="Google Shape;9126;p26"/>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7" name="Google Shape;9127;p26"/>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8" name="Google Shape;9128;p26"/>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9" name="Google Shape;9129;p26"/>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0" name="Google Shape;9130;p26"/>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1" name="Google Shape;9131;p26"/>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2" name="Google Shape;9132;p26"/>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3" name="Google Shape;9133;p26"/>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4" name="Google Shape;9134;p26"/>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5" name="Google Shape;9135;p26"/>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6" name="Google Shape;9136;p26"/>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7" name="Google Shape;9137;p26"/>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8" name="Google Shape;9138;p26"/>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9" name="Google Shape;9139;p26"/>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0" name="Google Shape;9140;p26"/>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1" name="Google Shape;9141;p26"/>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2" name="Google Shape;9142;p26"/>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3" name="Google Shape;9143;p26"/>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4" name="Google Shape;9144;p26"/>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5" name="Google Shape;9145;p26"/>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6" name="Google Shape;9146;p26"/>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7" name="Google Shape;9147;p26"/>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8" name="Google Shape;9148;p26"/>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9" name="Google Shape;9149;p26"/>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0" name="Google Shape;9150;p26"/>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1" name="Google Shape;9151;p26"/>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2" name="Google Shape;9152;p26"/>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3" name="Google Shape;9153;p26"/>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4" name="Google Shape;9154;p26"/>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5" name="Google Shape;9155;p26"/>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6" name="Google Shape;9156;p26"/>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7" name="Google Shape;9157;p26"/>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8" name="Google Shape;9158;p26"/>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9" name="Google Shape;9159;p26"/>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0" name="Google Shape;9160;p26"/>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1" name="Google Shape;9161;p26"/>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2" name="Google Shape;9162;p26"/>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3" name="Google Shape;9163;p26"/>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4" name="Google Shape;9164;p26"/>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5" name="Google Shape;9165;p26"/>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6" name="Google Shape;9166;p26"/>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7" name="Google Shape;9167;p26"/>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8" name="Google Shape;9168;p26"/>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9" name="Google Shape;9169;p26"/>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0" name="Google Shape;9170;p26"/>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1" name="Google Shape;9171;p26"/>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2" name="Google Shape;9172;p26"/>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3" name="Google Shape;9173;p26"/>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4" name="Google Shape;9174;p26"/>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5" name="Google Shape;9175;p26"/>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6" name="Google Shape;9176;p26"/>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7" name="Google Shape;9177;p26"/>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8" name="Google Shape;9178;p26"/>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9" name="Google Shape;9179;p26"/>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0" name="Google Shape;9180;p26"/>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1" name="Google Shape;9181;p26"/>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2" name="Google Shape;9182;p26"/>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3" name="Google Shape;9183;p26"/>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4" name="Google Shape;9184;p26"/>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5" name="Google Shape;9185;p26"/>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6" name="Google Shape;9186;p26"/>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7" name="Google Shape;9187;p26"/>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8" name="Google Shape;9188;p26"/>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9" name="Google Shape;9189;p26"/>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0" name="Google Shape;9190;p26"/>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1" name="Google Shape;9191;p26"/>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2" name="Google Shape;9192;p26"/>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3" name="Google Shape;9193;p26"/>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4" name="Google Shape;9194;p26"/>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5" name="Google Shape;9195;p26"/>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6" name="Google Shape;9196;p26"/>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7" name="Google Shape;9197;p26"/>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8" name="Google Shape;9198;p26"/>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9" name="Google Shape;9199;p26"/>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0" name="Google Shape;9200;p26"/>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1" name="Google Shape;9201;p26"/>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2" name="Google Shape;9202;p26"/>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3" name="Google Shape;9203;p26"/>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4" name="Google Shape;9204;p26"/>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5" name="Google Shape;9205;p26"/>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6" name="Google Shape;9206;p26"/>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7" name="Google Shape;9207;p26"/>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8" name="Google Shape;9208;p26"/>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9" name="Google Shape;9209;p26"/>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0" name="Google Shape;9210;p26"/>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1" name="Google Shape;9211;p26"/>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2" name="Google Shape;9212;p26"/>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3" name="Google Shape;9213;p26"/>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4" name="Google Shape;9214;p26"/>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5" name="Google Shape;9215;p26"/>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6" name="Google Shape;9216;p26"/>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7" name="Google Shape;9217;p26"/>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8" name="Google Shape;9218;p26"/>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9" name="Google Shape;9219;p26"/>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0" name="Google Shape;9220;p26"/>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1" name="Google Shape;9221;p26"/>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2" name="Google Shape;9222;p26"/>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3" name="Google Shape;9223;p26"/>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4" name="Google Shape;9224;p26"/>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5" name="Google Shape;9225;p26"/>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6" name="Google Shape;9226;p26"/>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7" name="Google Shape;9227;p26"/>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8" name="Google Shape;9228;p26"/>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9" name="Google Shape;9229;p26"/>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0" name="Google Shape;9230;p26"/>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1" name="Google Shape;9231;p26"/>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2" name="Google Shape;9232;p26"/>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3" name="Google Shape;9233;p26"/>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4" name="Google Shape;9234;p26"/>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5" name="Google Shape;9235;p26"/>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6" name="Google Shape;9236;p26"/>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7" name="Google Shape;9237;p26"/>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8" name="Google Shape;9238;p26"/>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9" name="Google Shape;9239;p26"/>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0" name="Google Shape;9240;p26"/>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1" name="Google Shape;9241;p26"/>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2" name="Google Shape;9242;p26"/>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3" name="Google Shape;9243;p26"/>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4" name="Google Shape;9244;p26"/>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5" name="Google Shape;9245;p26"/>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6" name="Google Shape;9246;p26"/>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7" name="Google Shape;9247;p26"/>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8" name="Google Shape;9248;p26"/>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9" name="Google Shape;9249;p26"/>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0" name="Google Shape;9250;p26"/>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1" name="Google Shape;9251;p26"/>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2" name="Google Shape;9252;p26"/>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3" name="Google Shape;9253;p26"/>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4" name="Google Shape;9254;p26"/>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5" name="Google Shape;9255;p26"/>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6" name="Google Shape;9256;p26"/>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7" name="Google Shape;9257;p26"/>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8" name="Google Shape;9258;p26"/>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9" name="Google Shape;9259;p26"/>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0" name="Google Shape;9260;p26"/>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1" name="Google Shape;9261;p26"/>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2" name="Google Shape;9262;p26"/>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3" name="Google Shape;9263;p26"/>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4" name="Google Shape;9264;p26"/>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5" name="Google Shape;9265;p26"/>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6" name="Google Shape;9266;p26"/>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7" name="Google Shape;9267;p26"/>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8" name="Google Shape;9268;p26"/>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9" name="Google Shape;9269;p26"/>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0" name="Google Shape;9270;p26"/>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1" name="Google Shape;9271;p26"/>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2" name="Google Shape;9272;p26"/>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3" name="Google Shape;9273;p26"/>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4" name="Google Shape;9274;p26"/>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5" name="Google Shape;9275;p26"/>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6" name="Google Shape;9276;p26"/>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7" name="Google Shape;9277;p26"/>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8" name="Google Shape;9278;p26"/>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9" name="Google Shape;9279;p26"/>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0" name="Google Shape;9280;p26"/>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1" name="Google Shape;9281;p26"/>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2" name="Google Shape;9282;p26"/>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3" name="Google Shape;9283;p26"/>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4" name="Google Shape;9284;p26"/>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5" name="Google Shape;9285;p26"/>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6" name="Google Shape;9286;p26"/>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7" name="Google Shape;9287;p26"/>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8" name="Google Shape;9288;p26"/>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9" name="Google Shape;9289;p26"/>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0" name="Google Shape;9290;p26"/>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1" name="Google Shape;9291;p26"/>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2" name="Google Shape;9292;p26"/>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3" name="Google Shape;9293;p26"/>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4" name="Google Shape;9294;p26"/>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5" name="Google Shape;9295;p26"/>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6" name="Google Shape;9296;p26"/>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7" name="Google Shape;9297;p26"/>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8" name="Google Shape;9298;p26"/>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9" name="Google Shape;9299;p26"/>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0" name="Google Shape;9300;p26"/>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1" name="Google Shape;9301;p26"/>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2" name="Google Shape;9302;p26"/>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3" name="Google Shape;9303;p26"/>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4" name="Google Shape;9304;p26"/>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5" name="Google Shape;9305;p26"/>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6" name="Google Shape;9306;p26"/>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7" name="Google Shape;9307;p26"/>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8" name="Google Shape;9308;p26"/>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9" name="Google Shape;9309;p26"/>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0" name="Google Shape;9310;p26"/>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1" name="Google Shape;9311;p26"/>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2" name="Google Shape;9312;p26"/>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3" name="Google Shape;9313;p26"/>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4" name="Google Shape;9314;p26"/>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5" name="Google Shape;9315;p26"/>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6" name="Google Shape;9316;p26"/>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7" name="Google Shape;9317;p26"/>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8" name="Google Shape;9318;p26"/>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9" name="Google Shape;9319;p26"/>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0" name="Google Shape;9320;p26"/>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1" name="Google Shape;9321;p26"/>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2" name="Google Shape;9322;p26"/>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3" name="Google Shape;9323;p26"/>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4" name="Google Shape;9324;p26"/>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5" name="Google Shape;9325;p26"/>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6" name="Google Shape;9326;p26"/>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7" name="Google Shape;9327;p26"/>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8" name="Google Shape;9328;p26"/>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9" name="Google Shape;9329;p26"/>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0" name="Google Shape;9330;p26"/>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1" name="Google Shape;9331;p26"/>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2" name="Google Shape;9332;p26"/>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3" name="Google Shape;9333;p26"/>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4" name="Google Shape;9334;p26"/>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5" name="Google Shape;9335;p26"/>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6" name="Google Shape;9336;p26"/>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7" name="Google Shape;9337;p26"/>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8" name="Google Shape;9338;p26"/>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9" name="Google Shape;9339;p26"/>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0" name="Google Shape;9340;p26"/>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1" name="Google Shape;9341;p26"/>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2" name="Google Shape;9342;p26"/>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3" name="Google Shape;9343;p26"/>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4" name="Google Shape;9344;p26"/>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5" name="Google Shape;9345;p26"/>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6" name="Google Shape;9346;p26"/>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7" name="Google Shape;9347;p26"/>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8" name="Google Shape;9348;p26"/>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9" name="Google Shape;9349;p26"/>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0" name="Google Shape;9350;p26"/>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1" name="Google Shape;9351;p26"/>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2" name="Google Shape;9352;p26"/>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3" name="Google Shape;9353;p26"/>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4" name="Google Shape;9354;p26"/>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5" name="Google Shape;9355;p26"/>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6" name="Google Shape;9356;p26"/>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7" name="Google Shape;9357;p26"/>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8" name="Google Shape;9358;p26"/>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9" name="Google Shape;9359;p26"/>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0" name="Google Shape;9360;p26"/>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1" name="Google Shape;9361;p26"/>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2" name="Google Shape;9362;p26"/>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3" name="Google Shape;9363;p26"/>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4" name="Google Shape;9364;p26"/>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5" name="Google Shape;9365;p26"/>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6" name="Google Shape;9366;p26"/>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7" name="Google Shape;9367;p26"/>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8" name="Google Shape;9368;p26"/>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9" name="Google Shape;9369;p26"/>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0" name="Google Shape;9370;p26"/>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1" name="Google Shape;9371;p26"/>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2" name="Google Shape;9372;p26"/>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3" name="Google Shape;9373;p26"/>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4" name="Google Shape;9374;p26"/>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5" name="Google Shape;9375;p26"/>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6" name="Google Shape;9376;p26"/>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7" name="Google Shape;9377;p26"/>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8" name="Google Shape;9378;p26"/>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9" name="Google Shape;9379;p26"/>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0" name="Google Shape;9380;p26"/>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1" name="Google Shape;9381;p26"/>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2" name="Google Shape;9382;p26"/>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83" name="Google Shape;9383;p26"/>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84" name="Google Shape;9384;p26"/>
          <p:cNvGrpSpPr/>
          <p:nvPr/>
        </p:nvGrpSpPr>
        <p:grpSpPr>
          <a:xfrm>
            <a:off x="553048" y="535000"/>
            <a:ext cx="8105852" cy="4302000"/>
            <a:chOff x="553048" y="535000"/>
            <a:chExt cx="8105852" cy="4302000"/>
          </a:xfrm>
        </p:grpSpPr>
        <p:sp>
          <p:nvSpPr>
            <p:cNvPr id="9385" name="Google Shape;9385;p26"/>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6" name="Google Shape;9386;p26"/>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7" name="Google Shape;9387;p26"/>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8" name="Google Shape;9388;p26"/>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9" name="Google Shape;9389;p26"/>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0" name="Google Shape;9390;p26"/>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1" name="Google Shape;9391;p26"/>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2" name="Google Shape;9392;p26"/>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3" name="Google Shape;9393;p26"/>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4" name="Google Shape;9394;p26"/>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5" name="Google Shape;9395;p26"/>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6" name="Google Shape;9396;p26"/>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7" name="Google Shape;9397;p26"/>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8" name="Google Shape;9398;p26"/>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9" name="Google Shape;9399;p26"/>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0" name="Google Shape;9400;p26"/>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1" name="Google Shape;9401;p26"/>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2" name="Google Shape;9402;p26"/>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03" name="Google Shape;9403;p26"/>
          <p:cNvSpPr/>
          <p:nvPr/>
        </p:nvSpPr>
        <p:spPr>
          <a:xfrm>
            <a:off x="1509950" y="3913325"/>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4" name="Google Shape;9404;p26"/>
          <p:cNvSpPr/>
          <p:nvPr/>
        </p:nvSpPr>
        <p:spPr>
          <a:xfrm>
            <a:off x="1509950" y="3427363"/>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5" name="Google Shape;9405;p26"/>
          <p:cNvSpPr/>
          <p:nvPr/>
        </p:nvSpPr>
        <p:spPr>
          <a:xfrm>
            <a:off x="2416525" y="4108438"/>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06" name="Google Shape;9406;p26"/>
          <p:cNvGrpSpPr/>
          <p:nvPr/>
        </p:nvGrpSpPr>
        <p:grpSpPr>
          <a:xfrm>
            <a:off x="6538223" y="163649"/>
            <a:ext cx="1356637" cy="1528669"/>
            <a:chOff x="6638425" y="262025"/>
            <a:chExt cx="1356637" cy="1528669"/>
          </a:xfrm>
        </p:grpSpPr>
        <p:sp>
          <p:nvSpPr>
            <p:cNvPr id="9407" name="Google Shape;9407;p26"/>
            <p:cNvSpPr/>
            <p:nvPr/>
          </p:nvSpPr>
          <p:spPr>
            <a:xfrm>
              <a:off x="6766473" y="490494"/>
              <a:ext cx="1228589" cy="1300201"/>
            </a:xfrm>
            <a:custGeom>
              <a:avLst/>
              <a:gdLst/>
              <a:ahLst/>
              <a:cxnLst/>
              <a:rect l="l" t="t" r="r" b="b"/>
              <a:pathLst>
                <a:path w="34244" h="36240" extrusionOk="0">
                  <a:moveTo>
                    <a:pt x="10629" y="0"/>
                  </a:moveTo>
                  <a:cubicBezTo>
                    <a:pt x="9833" y="0"/>
                    <a:pt x="0" y="8812"/>
                    <a:pt x="284" y="9136"/>
                  </a:cubicBezTo>
                  <a:cubicBezTo>
                    <a:pt x="8459" y="18463"/>
                    <a:pt x="17432" y="27584"/>
                    <a:pt x="26416" y="36131"/>
                  </a:cubicBezTo>
                  <a:cubicBezTo>
                    <a:pt x="26496" y="36207"/>
                    <a:pt x="26692" y="36240"/>
                    <a:pt x="26890" y="36240"/>
                  </a:cubicBezTo>
                  <a:cubicBezTo>
                    <a:pt x="27102" y="36240"/>
                    <a:pt x="27316" y="36202"/>
                    <a:pt x="27390" y="36139"/>
                  </a:cubicBezTo>
                  <a:cubicBezTo>
                    <a:pt x="28573" y="35143"/>
                    <a:pt x="33730" y="30702"/>
                    <a:pt x="34136" y="30195"/>
                  </a:cubicBezTo>
                  <a:cubicBezTo>
                    <a:pt x="34243" y="30058"/>
                    <a:pt x="34206" y="29531"/>
                    <a:pt x="34110" y="29380"/>
                  </a:cubicBezTo>
                  <a:cubicBezTo>
                    <a:pt x="31722" y="25670"/>
                    <a:pt x="15163" y="5150"/>
                    <a:pt x="10670" y="15"/>
                  </a:cubicBezTo>
                  <a:cubicBezTo>
                    <a:pt x="10662" y="5"/>
                    <a:pt x="10648" y="0"/>
                    <a:pt x="106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8" name="Google Shape;9408;p26"/>
            <p:cNvSpPr/>
            <p:nvPr/>
          </p:nvSpPr>
          <p:spPr>
            <a:xfrm>
              <a:off x="6638425" y="262025"/>
              <a:ext cx="134038" cy="172571"/>
            </a:xfrm>
            <a:custGeom>
              <a:avLst/>
              <a:gdLst/>
              <a:ahLst/>
              <a:cxnLst/>
              <a:rect l="l" t="t" r="r" b="b"/>
              <a:pathLst>
                <a:path w="3736" h="4810" extrusionOk="0">
                  <a:moveTo>
                    <a:pt x="912" y="0"/>
                  </a:moveTo>
                  <a:cubicBezTo>
                    <a:pt x="834" y="0"/>
                    <a:pt x="757" y="35"/>
                    <a:pt x="716" y="108"/>
                  </a:cubicBezTo>
                  <a:cubicBezTo>
                    <a:pt x="338" y="770"/>
                    <a:pt x="249" y="1520"/>
                    <a:pt x="34" y="2240"/>
                  </a:cubicBezTo>
                  <a:cubicBezTo>
                    <a:pt x="0" y="2357"/>
                    <a:pt x="50" y="2450"/>
                    <a:pt x="125" y="2506"/>
                  </a:cubicBezTo>
                  <a:cubicBezTo>
                    <a:pt x="135" y="2526"/>
                    <a:pt x="143" y="2548"/>
                    <a:pt x="161" y="2568"/>
                  </a:cubicBezTo>
                  <a:cubicBezTo>
                    <a:pt x="698" y="3192"/>
                    <a:pt x="1384" y="3997"/>
                    <a:pt x="2006" y="4554"/>
                  </a:cubicBezTo>
                  <a:cubicBezTo>
                    <a:pt x="2209" y="4735"/>
                    <a:pt x="2367" y="4809"/>
                    <a:pt x="2504" y="4809"/>
                  </a:cubicBezTo>
                  <a:cubicBezTo>
                    <a:pt x="2785" y="4809"/>
                    <a:pt x="2972" y="4495"/>
                    <a:pt x="3259" y="4156"/>
                  </a:cubicBezTo>
                  <a:cubicBezTo>
                    <a:pt x="3736" y="3592"/>
                    <a:pt x="3718" y="3198"/>
                    <a:pt x="3271" y="2645"/>
                  </a:cubicBezTo>
                  <a:cubicBezTo>
                    <a:pt x="2569" y="1776"/>
                    <a:pt x="1833" y="927"/>
                    <a:pt x="1102" y="82"/>
                  </a:cubicBezTo>
                  <a:cubicBezTo>
                    <a:pt x="1054" y="29"/>
                    <a:pt x="983" y="0"/>
                    <a:pt x="9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9" name="Google Shape;9409;p26"/>
            <p:cNvSpPr/>
            <p:nvPr/>
          </p:nvSpPr>
          <p:spPr>
            <a:xfrm>
              <a:off x="6664042" y="326999"/>
              <a:ext cx="482409" cy="485494"/>
            </a:xfrm>
            <a:custGeom>
              <a:avLst/>
              <a:gdLst/>
              <a:ahLst/>
              <a:cxnLst/>
              <a:rect l="l" t="t" r="r" b="b"/>
              <a:pathLst>
                <a:path w="13446" h="13532" extrusionOk="0">
                  <a:moveTo>
                    <a:pt x="2810" y="0"/>
                  </a:moveTo>
                  <a:cubicBezTo>
                    <a:pt x="2498" y="0"/>
                    <a:pt x="0" y="2309"/>
                    <a:pt x="67" y="2417"/>
                  </a:cubicBezTo>
                  <a:cubicBezTo>
                    <a:pt x="435" y="3003"/>
                    <a:pt x="1087" y="3588"/>
                    <a:pt x="1527" y="4117"/>
                  </a:cubicBezTo>
                  <a:cubicBezTo>
                    <a:pt x="2258" y="4997"/>
                    <a:pt x="2746" y="6087"/>
                    <a:pt x="3089" y="7170"/>
                  </a:cubicBezTo>
                  <a:cubicBezTo>
                    <a:pt x="3662" y="8980"/>
                    <a:pt x="3797" y="11288"/>
                    <a:pt x="3201" y="13105"/>
                  </a:cubicBezTo>
                  <a:cubicBezTo>
                    <a:pt x="3169" y="13200"/>
                    <a:pt x="3199" y="13278"/>
                    <a:pt x="3252" y="13334"/>
                  </a:cubicBezTo>
                  <a:cubicBezTo>
                    <a:pt x="3280" y="13441"/>
                    <a:pt x="3384" y="13532"/>
                    <a:pt x="3499" y="13532"/>
                  </a:cubicBezTo>
                  <a:cubicBezTo>
                    <a:pt x="3548" y="13532"/>
                    <a:pt x="3599" y="13515"/>
                    <a:pt x="3648" y="13477"/>
                  </a:cubicBezTo>
                  <a:cubicBezTo>
                    <a:pt x="5565" y="11954"/>
                    <a:pt x="13042" y="5469"/>
                    <a:pt x="13372" y="4834"/>
                  </a:cubicBezTo>
                  <a:cubicBezTo>
                    <a:pt x="13406" y="4773"/>
                    <a:pt x="13406" y="4711"/>
                    <a:pt x="13392" y="4655"/>
                  </a:cubicBezTo>
                  <a:cubicBezTo>
                    <a:pt x="13446" y="4522"/>
                    <a:pt x="13384" y="4325"/>
                    <a:pt x="13197" y="4290"/>
                  </a:cubicBezTo>
                  <a:cubicBezTo>
                    <a:pt x="13022" y="4255"/>
                    <a:pt x="12847" y="4241"/>
                    <a:pt x="12672" y="4241"/>
                  </a:cubicBezTo>
                  <a:cubicBezTo>
                    <a:pt x="12227" y="4241"/>
                    <a:pt x="11783" y="4332"/>
                    <a:pt x="11342" y="4409"/>
                  </a:cubicBezTo>
                  <a:cubicBezTo>
                    <a:pt x="10969" y="4474"/>
                    <a:pt x="10579" y="4505"/>
                    <a:pt x="10182" y="4505"/>
                  </a:cubicBezTo>
                  <a:cubicBezTo>
                    <a:pt x="9292" y="4505"/>
                    <a:pt x="8374" y="4351"/>
                    <a:pt x="7565" y="4097"/>
                  </a:cubicBezTo>
                  <a:cubicBezTo>
                    <a:pt x="5539" y="3462"/>
                    <a:pt x="4175" y="1546"/>
                    <a:pt x="2835" y="9"/>
                  </a:cubicBezTo>
                  <a:cubicBezTo>
                    <a:pt x="2830" y="3"/>
                    <a:pt x="2821" y="0"/>
                    <a:pt x="2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0" name="Google Shape;9410;p26"/>
            <p:cNvSpPr/>
            <p:nvPr/>
          </p:nvSpPr>
          <p:spPr>
            <a:xfrm>
              <a:off x="6765827" y="474528"/>
              <a:ext cx="399891" cy="351671"/>
            </a:xfrm>
            <a:custGeom>
              <a:avLst/>
              <a:gdLst/>
              <a:ahLst/>
              <a:cxnLst/>
              <a:rect l="l" t="t" r="r" b="b"/>
              <a:pathLst>
                <a:path w="11146" h="9802" extrusionOk="0">
                  <a:moveTo>
                    <a:pt x="10393" y="1"/>
                  </a:moveTo>
                  <a:cubicBezTo>
                    <a:pt x="10112" y="1"/>
                    <a:pt x="3443" y="6015"/>
                    <a:pt x="280" y="8943"/>
                  </a:cubicBezTo>
                  <a:cubicBezTo>
                    <a:pt x="235" y="8985"/>
                    <a:pt x="201" y="9029"/>
                    <a:pt x="175" y="9076"/>
                  </a:cubicBezTo>
                  <a:cubicBezTo>
                    <a:pt x="0" y="9400"/>
                    <a:pt x="285" y="9802"/>
                    <a:pt x="614" y="9802"/>
                  </a:cubicBezTo>
                  <a:cubicBezTo>
                    <a:pt x="715" y="9802"/>
                    <a:pt x="821" y="9763"/>
                    <a:pt x="918" y="9673"/>
                  </a:cubicBezTo>
                  <a:cubicBezTo>
                    <a:pt x="4167" y="6667"/>
                    <a:pt x="7358" y="3625"/>
                    <a:pt x="10809" y="857"/>
                  </a:cubicBezTo>
                  <a:cubicBezTo>
                    <a:pt x="11145" y="589"/>
                    <a:pt x="10931" y="36"/>
                    <a:pt x="10521" y="9"/>
                  </a:cubicBezTo>
                  <a:lnTo>
                    <a:pt x="10394" y="1"/>
                  </a:lnTo>
                  <a:cubicBezTo>
                    <a:pt x="10394" y="1"/>
                    <a:pt x="10393" y="1"/>
                    <a:pt x="10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11" name="Google Shape;9411;p26"/>
          <p:cNvSpPr/>
          <p:nvPr/>
        </p:nvSpPr>
        <p:spPr>
          <a:xfrm>
            <a:off x="5865550" y="1010525"/>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2" name="Google Shape;9412;p26"/>
          <p:cNvSpPr/>
          <p:nvPr/>
        </p:nvSpPr>
        <p:spPr>
          <a:xfrm>
            <a:off x="7934475" y="805838"/>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3" name="Google Shape;9413;p26"/>
          <p:cNvSpPr/>
          <p:nvPr/>
        </p:nvSpPr>
        <p:spPr>
          <a:xfrm>
            <a:off x="6876475" y="1997425"/>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rgbClr val="79CDBE"/>
        </a:solidFill>
        <a:effectLst/>
      </p:bgPr>
    </p:bg>
    <p:spTree>
      <p:nvGrpSpPr>
        <p:cNvPr id="1" name="Shape 9414"/>
        <p:cNvGrpSpPr/>
        <p:nvPr/>
      </p:nvGrpSpPr>
      <p:grpSpPr>
        <a:xfrm>
          <a:off x="0" y="0"/>
          <a:ext cx="0" cy="0"/>
          <a:chOff x="0" y="0"/>
          <a:chExt cx="0" cy="0"/>
        </a:xfrm>
      </p:grpSpPr>
      <p:grpSp>
        <p:nvGrpSpPr>
          <p:cNvPr id="9415" name="Google Shape;9415;p27"/>
          <p:cNvGrpSpPr/>
          <p:nvPr/>
        </p:nvGrpSpPr>
        <p:grpSpPr>
          <a:xfrm>
            <a:off x="0" y="0"/>
            <a:ext cx="9144125" cy="5143391"/>
            <a:chOff x="0" y="0"/>
            <a:chExt cx="9144125" cy="5143391"/>
          </a:xfrm>
        </p:grpSpPr>
        <p:sp>
          <p:nvSpPr>
            <p:cNvPr id="9416" name="Google Shape;9416;p27"/>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7" name="Google Shape;9417;p27"/>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8" name="Google Shape;9418;p27"/>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9" name="Google Shape;9419;p27"/>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0" name="Google Shape;9420;p27"/>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1" name="Google Shape;9421;p27"/>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2" name="Google Shape;9422;p27"/>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3" name="Google Shape;9423;p27"/>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4" name="Google Shape;9424;p27"/>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5" name="Google Shape;9425;p27"/>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6" name="Google Shape;9426;p27"/>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7" name="Google Shape;9427;p27"/>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8" name="Google Shape;9428;p27"/>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9" name="Google Shape;9429;p27"/>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0" name="Google Shape;9430;p27"/>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1" name="Google Shape;9431;p27"/>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2" name="Google Shape;9432;p27"/>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3" name="Google Shape;9433;p27"/>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4" name="Google Shape;9434;p27"/>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5" name="Google Shape;9435;p27"/>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6" name="Google Shape;9436;p27"/>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7" name="Google Shape;9437;p27"/>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8" name="Google Shape;9438;p27"/>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9" name="Google Shape;9439;p27"/>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0" name="Google Shape;9440;p27"/>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1" name="Google Shape;9441;p27"/>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2" name="Google Shape;9442;p27"/>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3" name="Google Shape;9443;p27"/>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4" name="Google Shape;9444;p27"/>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5" name="Google Shape;9445;p27"/>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6" name="Google Shape;9446;p27"/>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7" name="Google Shape;9447;p27"/>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8" name="Google Shape;9448;p27"/>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9" name="Google Shape;9449;p27"/>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0" name="Google Shape;9450;p27"/>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1" name="Google Shape;9451;p27"/>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2" name="Google Shape;9452;p27"/>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3" name="Google Shape;9453;p27"/>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4" name="Google Shape;9454;p27"/>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5" name="Google Shape;9455;p27"/>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6" name="Google Shape;9456;p27"/>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7" name="Google Shape;9457;p27"/>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8" name="Google Shape;9458;p27"/>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9" name="Google Shape;9459;p27"/>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0" name="Google Shape;9460;p27"/>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1" name="Google Shape;9461;p27"/>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2" name="Google Shape;9462;p27"/>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3" name="Google Shape;9463;p27"/>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4" name="Google Shape;9464;p27"/>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5" name="Google Shape;9465;p27"/>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6" name="Google Shape;9466;p27"/>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7" name="Google Shape;9467;p27"/>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8" name="Google Shape;9468;p27"/>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9" name="Google Shape;9469;p27"/>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0" name="Google Shape;9470;p27"/>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1" name="Google Shape;9471;p27"/>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2" name="Google Shape;9472;p27"/>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3" name="Google Shape;9473;p27"/>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4" name="Google Shape;9474;p27"/>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5" name="Google Shape;9475;p27"/>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6" name="Google Shape;9476;p27"/>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7" name="Google Shape;9477;p27"/>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8" name="Google Shape;9478;p27"/>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9" name="Google Shape;9479;p27"/>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0" name="Google Shape;9480;p27"/>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1" name="Google Shape;9481;p27"/>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2" name="Google Shape;9482;p27"/>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3" name="Google Shape;9483;p27"/>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4" name="Google Shape;9484;p27"/>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5" name="Google Shape;9485;p27"/>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6" name="Google Shape;9486;p27"/>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7" name="Google Shape;9487;p27"/>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8" name="Google Shape;9488;p27"/>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9" name="Google Shape;9489;p27"/>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0" name="Google Shape;9490;p27"/>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1" name="Google Shape;9491;p27"/>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2" name="Google Shape;9492;p27"/>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3" name="Google Shape;9493;p27"/>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4" name="Google Shape;9494;p27"/>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5" name="Google Shape;9495;p27"/>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6" name="Google Shape;9496;p27"/>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7" name="Google Shape;9497;p27"/>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8" name="Google Shape;9498;p27"/>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9" name="Google Shape;9499;p27"/>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0" name="Google Shape;9500;p27"/>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1" name="Google Shape;9501;p27"/>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2" name="Google Shape;9502;p27"/>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3" name="Google Shape;9503;p27"/>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4" name="Google Shape;9504;p27"/>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5" name="Google Shape;9505;p27"/>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6" name="Google Shape;9506;p27"/>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7" name="Google Shape;9507;p27"/>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8" name="Google Shape;9508;p27"/>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9" name="Google Shape;9509;p27"/>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0" name="Google Shape;9510;p27"/>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1" name="Google Shape;9511;p27"/>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2" name="Google Shape;9512;p27"/>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3" name="Google Shape;9513;p27"/>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4" name="Google Shape;9514;p27"/>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5" name="Google Shape;9515;p27"/>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6" name="Google Shape;9516;p27"/>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7" name="Google Shape;9517;p27"/>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8" name="Google Shape;9518;p27"/>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9" name="Google Shape;9519;p27"/>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0" name="Google Shape;9520;p27"/>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1" name="Google Shape;9521;p27"/>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2" name="Google Shape;9522;p27"/>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3" name="Google Shape;9523;p27"/>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4" name="Google Shape;9524;p27"/>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5" name="Google Shape;9525;p27"/>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6" name="Google Shape;9526;p27"/>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7" name="Google Shape;9527;p27"/>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8" name="Google Shape;9528;p27"/>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9" name="Google Shape;9529;p27"/>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0" name="Google Shape;9530;p27"/>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1" name="Google Shape;9531;p27"/>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2" name="Google Shape;9532;p27"/>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3" name="Google Shape;9533;p27"/>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4" name="Google Shape;9534;p27"/>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5" name="Google Shape;9535;p27"/>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6" name="Google Shape;9536;p27"/>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7" name="Google Shape;9537;p27"/>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8" name="Google Shape;9538;p27"/>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9" name="Google Shape;9539;p27"/>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0" name="Google Shape;9540;p27"/>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1" name="Google Shape;9541;p27"/>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2" name="Google Shape;9542;p27"/>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3" name="Google Shape;9543;p27"/>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4" name="Google Shape;9544;p27"/>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5" name="Google Shape;9545;p27"/>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6" name="Google Shape;9546;p27"/>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7" name="Google Shape;9547;p27"/>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8" name="Google Shape;9548;p27"/>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9" name="Google Shape;9549;p27"/>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0" name="Google Shape;9550;p27"/>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1" name="Google Shape;9551;p27"/>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2" name="Google Shape;9552;p27"/>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3" name="Google Shape;9553;p27"/>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4" name="Google Shape;9554;p27"/>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5" name="Google Shape;9555;p27"/>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6" name="Google Shape;9556;p27"/>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7" name="Google Shape;9557;p27"/>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8" name="Google Shape;9558;p27"/>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9" name="Google Shape;9559;p27"/>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0" name="Google Shape;9560;p27"/>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1" name="Google Shape;9561;p27"/>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2" name="Google Shape;9562;p27"/>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3" name="Google Shape;9563;p27"/>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4" name="Google Shape;9564;p27"/>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5" name="Google Shape;9565;p27"/>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6" name="Google Shape;9566;p27"/>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7" name="Google Shape;9567;p27"/>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8" name="Google Shape;9568;p27"/>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9" name="Google Shape;9569;p27"/>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0" name="Google Shape;9570;p27"/>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1" name="Google Shape;9571;p27"/>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2" name="Google Shape;9572;p27"/>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3" name="Google Shape;9573;p27"/>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4" name="Google Shape;9574;p27"/>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5" name="Google Shape;9575;p27"/>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6" name="Google Shape;9576;p27"/>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7" name="Google Shape;9577;p27"/>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8" name="Google Shape;9578;p27"/>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9" name="Google Shape;9579;p27"/>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0" name="Google Shape;9580;p27"/>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1" name="Google Shape;9581;p27"/>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2" name="Google Shape;9582;p27"/>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3" name="Google Shape;9583;p27"/>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4" name="Google Shape;9584;p27"/>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5" name="Google Shape;9585;p27"/>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6" name="Google Shape;9586;p27"/>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7" name="Google Shape;9587;p27"/>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8" name="Google Shape;9588;p27"/>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9" name="Google Shape;9589;p27"/>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0" name="Google Shape;9590;p27"/>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1" name="Google Shape;9591;p27"/>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2" name="Google Shape;9592;p27"/>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3" name="Google Shape;9593;p27"/>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4" name="Google Shape;9594;p27"/>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5" name="Google Shape;9595;p27"/>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6" name="Google Shape;9596;p27"/>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7" name="Google Shape;9597;p27"/>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8" name="Google Shape;9598;p27"/>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9" name="Google Shape;9599;p27"/>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0" name="Google Shape;9600;p27"/>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1" name="Google Shape;9601;p27"/>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2" name="Google Shape;9602;p27"/>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3" name="Google Shape;9603;p27"/>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4" name="Google Shape;9604;p27"/>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5" name="Google Shape;9605;p27"/>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6" name="Google Shape;9606;p27"/>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7" name="Google Shape;9607;p27"/>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8" name="Google Shape;9608;p27"/>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9" name="Google Shape;9609;p27"/>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0" name="Google Shape;9610;p27"/>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1" name="Google Shape;9611;p27"/>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2" name="Google Shape;9612;p27"/>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3" name="Google Shape;9613;p27"/>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4" name="Google Shape;9614;p27"/>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5" name="Google Shape;9615;p27"/>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6" name="Google Shape;9616;p27"/>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7" name="Google Shape;9617;p27"/>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8" name="Google Shape;9618;p27"/>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9" name="Google Shape;9619;p27"/>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0" name="Google Shape;9620;p27"/>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1" name="Google Shape;9621;p27"/>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2" name="Google Shape;9622;p27"/>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3" name="Google Shape;9623;p27"/>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4" name="Google Shape;9624;p27"/>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5" name="Google Shape;9625;p27"/>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6" name="Google Shape;9626;p27"/>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7" name="Google Shape;9627;p27"/>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8" name="Google Shape;9628;p27"/>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9" name="Google Shape;9629;p27"/>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0" name="Google Shape;9630;p27"/>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1" name="Google Shape;9631;p27"/>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2" name="Google Shape;9632;p27"/>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3" name="Google Shape;9633;p27"/>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4" name="Google Shape;9634;p27"/>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5" name="Google Shape;9635;p27"/>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6" name="Google Shape;9636;p27"/>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7" name="Google Shape;9637;p27"/>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8" name="Google Shape;9638;p27"/>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9" name="Google Shape;9639;p27"/>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0" name="Google Shape;9640;p27"/>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1" name="Google Shape;9641;p27"/>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2" name="Google Shape;9642;p27"/>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3" name="Google Shape;9643;p27"/>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4" name="Google Shape;9644;p27"/>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5" name="Google Shape;9645;p27"/>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6" name="Google Shape;9646;p27"/>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7" name="Google Shape;9647;p27"/>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8" name="Google Shape;9648;p27"/>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9" name="Google Shape;9649;p27"/>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0" name="Google Shape;9650;p27"/>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1" name="Google Shape;9651;p27"/>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2" name="Google Shape;9652;p27"/>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3" name="Google Shape;9653;p27"/>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4" name="Google Shape;9654;p27"/>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5" name="Google Shape;9655;p27"/>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6" name="Google Shape;9656;p27"/>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7" name="Google Shape;9657;p27"/>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8" name="Google Shape;9658;p27"/>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9" name="Google Shape;9659;p27"/>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0" name="Google Shape;9660;p27"/>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1" name="Google Shape;9661;p27"/>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2" name="Google Shape;9662;p27"/>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3" name="Google Shape;9663;p27"/>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4" name="Google Shape;9664;p27"/>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5" name="Google Shape;9665;p27"/>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6" name="Google Shape;9666;p27"/>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7" name="Google Shape;9667;p27"/>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8" name="Google Shape;9668;p27"/>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9" name="Google Shape;9669;p27"/>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0" name="Google Shape;9670;p27"/>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1" name="Google Shape;9671;p27"/>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2" name="Google Shape;9672;p27"/>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3" name="Google Shape;9673;p27"/>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4" name="Google Shape;9674;p27"/>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5" name="Google Shape;9675;p27"/>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6" name="Google Shape;9676;p27"/>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7" name="Google Shape;9677;p27"/>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8" name="Google Shape;9678;p27"/>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9" name="Google Shape;9679;p27"/>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0" name="Google Shape;9680;p27"/>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1" name="Google Shape;9681;p27"/>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2" name="Google Shape;9682;p27"/>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3" name="Google Shape;9683;p27"/>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4" name="Google Shape;9684;p27"/>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5" name="Google Shape;9685;p27"/>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6" name="Google Shape;9686;p27"/>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7" name="Google Shape;9687;p27"/>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8" name="Google Shape;9688;p27"/>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9" name="Google Shape;9689;p27"/>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0" name="Google Shape;9690;p27"/>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1" name="Google Shape;9691;p27"/>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2" name="Google Shape;9692;p27"/>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3" name="Google Shape;9693;p27"/>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4" name="Google Shape;9694;p27"/>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5" name="Google Shape;9695;p27"/>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6" name="Google Shape;9696;p27"/>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7" name="Google Shape;9697;p27"/>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8" name="Google Shape;9698;p27"/>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9" name="Google Shape;9699;p27"/>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0" name="Google Shape;9700;p27"/>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1" name="Google Shape;9701;p27"/>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2" name="Google Shape;9702;p27"/>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3" name="Google Shape;9703;p27"/>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4" name="Google Shape;9704;p27"/>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5" name="Google Shape;9705;p27"/>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6" name="Google Shape;9706;p27"/>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7" name="Google Shape;9707;p27"/>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8" name="Google Shape;9708;p27"/>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9" name="Google Shape;9709;p27"/>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0" name="Google Shape;9710;p27"/>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1" name="Google Shape;9711;p27"/>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2" name="Google Shape;9712;p27"/>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3" name="Google Shape;9713;p27"/>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4" name="Google Shape;9714;p27"/>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5" name="Google Shape;9715;p27"/>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6" name="Google Shape;9716;p27"/>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7" name="Google Shape;9717;p27"/>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8" name="Google Shape;9718;p27"/>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9" name="Google Shape;9719;p27"/>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0" name="Google Shape;9720;p27"/>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1" name="Google Shape;9721;p27"/>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2" name="Google Shape;9722;p27"/>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3" name="Google Shape;9723;p27"/>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4" name="Google Shape;9724;p27"/>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5" name="Google Shape;9725;p27"/>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6" name="Google Shape;9726;p27"/>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7" name="Google Shape;9727;p27"/>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8" name="Google Shape;9728;p27"/>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9" name="Google Shape;9729;p27"/>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0" name="Google Shape;9730;p27"/>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1" name="Google Shape;9731;p27"/>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2" name="Google Shape;9732;p27"/>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3" name="Google Shape;9733;p27"/>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4" name="Google Shape;9734;p27"/>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5" name="Google Shape;9735;p27"/>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6" name="Google Shape;9736;p27"/>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7" name="Google Shape;9737;p27"/>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8" name="Google Shape;9738;p27"/>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9" name="Google Shape;9739;p27"/>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0" name="Google Shape;9740;p27"/>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1" name="Google Shape;9741;p27"/>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2" name="Google Shape;9742;p27"/>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3" name="Google Shape;9743;p27"/>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4" name="Google Shape;9744;p27"/>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5" name="Google Shape;9745;p27"/>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6" name="Google Shape;9746;p27"/>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7" name="Google Shape;9747;p27"/>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8" name="Google Shape;9748;p27"/>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9" name="Google Shape;9749;p27"/>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0" name="Google Shape;9750;p27"/>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1" name="Google Shape;9751;p27"/>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2" name="Google Shape;9752;p27"/>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3" name="Google Shape;9753;p27"/>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4" name="Google Shape;9754;p27"/>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5" name="Google Shape;9755;p27"/>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6" name="Google Shape;9756;p27"/>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7" name="Google Shape;9757;p27"/>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8" name="Google Shape;9758;p27"/>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9" name="Google Shape;9759;p27"/>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0" name="Google Shape;9760;p27"/>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1" name="Google Shape;9761;p27"/>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2" name="Google Shape;9762;p27"/>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3" name="Google Shape;9763;p27"/>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4" name="Google Shape;9764;p27"/>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5" name="Google Shape;9765;p27"/>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6" name="Google Shape;9766;p27"/>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7" name="Google Shape;9767;p27"/>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8" name="Google Shape;9768;p27"/>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9" name="Google Shape;9769;p27"/>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0" name="Google Shape;9770;p27"/>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1" name="Google Shape;9771;p27"/>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2" name="Google Shape;9772;p27"/>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3" name="Google Shape;9773;p27"/>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4" name="Google Shape;9774;p27"/>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5" name="Google Shape;9775;p27"/>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76" name="Google Shape;9776;p27"/>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77" name="Google Shape;9777;p27"/>
          <p:cNvGrpSpPr/>
          <p:nvPr/>
        </p:nvGrpSpPr>
        <p:grpSpPr>
          <a:xfrm>
            <a:off x="553048" y="535000"/>
            <a:ext cx="8105852" cy="4302000"/>
            <a:chOff x="553048" y="535000"/>
            <a:chExt cx="8105852" cy="4302000"/>
          </a:xfrm>
        </p:grpSpPr>
        <p:sp>
          <p:nvSpPr>
            <p:cNvPr id="9778" name="Google Shape;9778;p27"/>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9" name="Google Shape;9779;p27"/>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0" name="Google Shape;9780;p27"/>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1" name="Google Shape;9781;p27"/>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2" name="Google Shape;9782;p27"/>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3" name="Google Shape;9783;p27"/>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4" name="Google Shape;9784;p27"/>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5" name="Google Shape;9785;p27"/>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6" name="Google Shape;9786;p27"/>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7" name="Google Shape;9787;p27"/>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8" name="Google Shape;9788;p27"/>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9" name="Google Shape;9789;p27"/>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0" name="Google Shape;9790;p27"/>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1" name="Google Shape;9791;p27"/>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2" name="Google Shape;9792;p27"/>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3" name="Google Shape;9793;p27"/>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4" name="Google Shape;9794;p27"/>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5" name="Google Shape;9795;p27"/>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96" name="Google Shape;9796;p27"/>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7" name="Google Shape;9797;p27"/>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8" name="Google Shape;9798;p27"/>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9" name="Google Shape;9799;p27"/>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00" name="Google Shape;9800;p27"/>
          <p:cNvGrpSpPr/>
          <p:nvPr/>
        </p:nvGrpSpPr>
        <p:grpSpPr>
          <a:xfrm>
            <a:off x="2061088" y="4050081"/>
            <a:ext cx="1055760" cy="753780"/>
            <a:chOff x="3308425" y="649500"/>
            <a:chExt cx="947975" cy="676825"/>
          </a:xfrm>
        </p:grpSpPr>
        <p:sp>
          <p:nvSpPr>
            <p:cNvPr id="9801" name="Google Shape;9801;p27"/>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2" name="Google Shape;9802;p27"/>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3" name="Google Shape;9803;p27"/>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04" name="Google Shape;9804;p27"/>
          <p:cNvSpPr/>
          <p:nvPr/>
        </p:nvSpPr>
        <p:spPr>
          <a:xfrm rot="-900008">
            <a:off x="7239138" y="467741"/>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1"/>
        </a:solidFill>
        <a:effectLst/>
      </p:bgPr>
    </p:bg>
    <p:spTree>
      <p:nvGrpSpPr>
        <p:cNvPr id="1" name="Shape 1192"/>
        <p:cNvGrpSpPr/>
        <p:nvPr/>
      </p:nvGrpSpPr>
      <p:grpSpPr>
        <a:xfrm>
          <a:off x="0" y="0"/>
          <a:ext cx="0" cy="0"/>
          <a:chOff x="0" y="0"/>
          <a:chExt cx="0" cy="0"/>
        </a:xfrm>
      </p:grpSpPr>
      <p:grpSp>
        <p:nvGrpSpPr>
          <p:cNvPr id="1193" name="Google Shape;1193;p5"/>
          <p:cNvGrpSpPr/>
          <p:nvPr/>
        </p:nvGrpSpPr>
        <p:grpSpPr>
          <a:xfrm>
            <a:off x="0" y="0"/>
            <a:ext cx="9144125" cy="5143391"/>
            <a:chOff x="0" y="0"/>
            <a:chExt cx="9144125" cy="5143391"/>
          </a:xfrm>
        </p:grpSpPr>
        <p:sp>
          <p:nvSpPr>
            <p:cNvPr id="1194" name="Google Shape;1194;p5"/>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5"/>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5"/>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5"/>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5"/>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5"/>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5"/>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5"/>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5"/>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5"/>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5"/>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5"/>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5"/>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5"/>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5"/>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5"/>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5"/>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5"/>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5"/>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5"/>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5"/>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5"/>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5"/>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5"/>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5"/>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5"/>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5"/>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5"/>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5"/>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5"/>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5"/>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5"/>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5"/>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5"/>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5"/>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5"/>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5"/>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5"/>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5"/>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5"/>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5"/>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5"/>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5"/>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5"/>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5"/>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5"/>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5"/>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5"/>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5"/>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5"/>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5"/>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5"/>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5"/>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5"/>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5"/>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5"/>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5"/>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5"/>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5"/>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5"/>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5"/>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5"/>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5"/>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5"/>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5"/>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5"/>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5"/>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5"/>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5"/>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5"/>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5"/>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5"/>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5"/>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5"/>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5"/>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5"/>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5"/>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5"/>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5"/>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5"/>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5"/>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5"/>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5"/>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5"/>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5"/>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5"/>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5"/>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5"/>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5"/>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5"/>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5"/>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5"/>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5"/>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5"/>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5"/>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5"/>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5"/>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5"/>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5"/>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5"/>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5"/>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5"/>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5"/>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5"/>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5"/>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5"/>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5"/>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5"/>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5"/>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5"/>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5"/>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5"/>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5"/>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5"/>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5"/>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5"/>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5"/>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5"/>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5"/>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5"/>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5"/>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5"/>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5"/>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5"/>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5"/>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5"/>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5"/>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5"/>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5"/>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5"/>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5"/>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5"/>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5"/>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5"/>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5"/>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5"/>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5"/>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5"/>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5"/>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5"/>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5"/>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5"/>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5"/>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5"/>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4" name="Google Shape;1554;p5"/>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5" name="Google Shape;1555;p5"/>
          <p:cNvGrpSpPr/>
          <p:nvPr/>
        </p:nvGrpSpPr>
        <p:grpSpPr>
          <a:xfrm>
            <a:off x="553048" y="535000"/>
            <a:ext cx="8105852" cy="4302000"/>
            <a:chOff x="553048" y="535000"/>
            <a:chExt cx="8105852" cy="4302000"/>
          </a:xfrm>
        </p:grpSpPr>
        <p:sp>
          <p:nvSpPr>
            <p:cNvPr id="1556" name="Google Shape;1556;p5"/>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5"/>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5"/>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5"/>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5"/>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5"/>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5"/>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5"/>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4" name="Google Shape;1574;p5"/>
          <p:cNvSpPr txBox="1">
            <a:spLocks noGrp="1"/>
          </p:cNvSpPr>
          <p:nvPr>
            <p:ph type="title"/>
          </p:nvPr>
        </p:nvSpPr>
        <p:spPr>
          <a:xfrm>
            <a:off x="1270650" y="629375"/>
            <a:ext cx="35004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1575" name="Google Shape;1575;p5"/>
          <p:cNvSpPr txBox="1">
            <a:spLocks noGrp="1"/>
          </p:cNvSpPr>
          <p:nvPr>
            <p:ph type="subTitle" idx="1"/>
          </p:nvPr>
        </p:nvSpPr>
        <p:spPr>
          <a:xfrm>
            <a:off x="1270650" y="1202075"/>
            <a:ext cx="3500400" cy="38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a:p>
        </p:txBody>
      </p:sp>
      <p:sp>
        <p:nvSpPr>
          <p:cNvPr id="1576" name="Google Shape;1576;p5"/>
          <p:cNvSpPr txBox="1">
            <a:spLocks noGrp="1"/>
          </p:cNvSpPr>
          <p:nvPr>
            <p:ph type="subTitle" idx="2"/>
          </p:nvPr>
        </p:nvSpPr>
        <p:spPr>
          <a:xfrm>
            <a:off x="1270650" y="1514375"/>
            <a:ext cx="3500400" cy="295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7" name="Google Shape;1577;p5"/>
          <p:cNvSpPr txBox="1">
            <a:spLocks noGrp="1"/>
          </p:cNvSpPr>
          <p:nvPr>
            <p:ph type="title" idx="3"/>
          </p:nvPr>
        </p:nvSpPr>
        <p:spPr>
          <a:xfrm>
            <a:off x="4771050" y="629375"/>
            <a:ext cx="35004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1578" name="Google Shape;1578;p5"/>
          <p:cNvSpPr txBox="1">
            <a:spLocks noGrp="1"/>
          </p:cNvSpPr>
          <p:nvPr>
            <p:ph type="subTitle" idx="4"/>
          </p:nvPr>
        </p:nvSpPr>
        <p:spPr>
          <a:xfrm>
            <a:off x="4771050" y="1202075"/>
            <a:ext cx="3500400" cy="38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a:p>
        </p:txBody>
      </p:sp>
      <p:sp>
        <p:nvSpPr>
          <p:cNvPr id="1579" name="Google Shape;1579;p5"/>
          <p:cNvSpPr txBox="1">
            <a:spLocks noGrp="1"/>
          </p:cNvSpPr>
          <p:nvPr>
            <p:ph type="subTitle" idx="5"/>
          </p:nvPr>
        </p:nvSpPr>
        <p:spPr>
          <a:xfrm>
            <a:off x="4771050" y="1514375"/>
            <a:ext cx="3500400" cy="295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1"/>
        </a:solidFill>
        <a:effectLst/>
      </p:bgPr>
    </p:bg>
    <p:spTree>
      <p:nvGrpSpPr>
        <p:cNvPr id="1" name="Shape 1580"/>
        <p:cNvGrpSpPr/>
        <p:nvPr/>
      </p:nvGrpSpPr>
      <p:grpSpPr>
        <a:xfrm>
          <a:off x="0" y="0"/>
          <a:ext cx="0" cy="0"/>
          <a:chOff x="0" y="0"/>
          <a:chExt cx="0" cy="0"/>
        </a:xfrm>
      </p:grpSpPr>
      <p:grpSp>
        <p:nvGrpSpPr>
          <p:cNvPr id="1581" name="Google Shape;1581;p6"/>
          <p:cNvGrpSpPr/>
          <p:nvPr/>
        </p:nvGrpSpPr>
        <p:grpSpPr>
          <a:xfrm>
            <a:off x="0" y="0"/>
            <a:ext cx="9144125" cy="5143391"/>
            <a:chOff x="0" y="0"/>
            <a:chExt cx="9144125" cy="5143391"/>
          </a:xfrm>
        </p:grpSpPr>
        <p:sp>
          <p:nvSpPr>
            <p:cNvPr id="1582" name="Google Shape;1582;p6"/>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6"/>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6"/>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6"/>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6"/>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6"/>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6"/>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6"/>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6"/>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6"/>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6"/>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6"/>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6"/>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6"/>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6"/>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6"/>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6"/>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6"/>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6"/>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6"/>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6"/>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6"/>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6"/>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6"/>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6"/>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6"/>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6"/>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6"/>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6"/>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6"/>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6"/>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6"/>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6"/>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6"/>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6"/>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6"/>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6"/>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6"/>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6"/>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6"/>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6"/>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6"/>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6"/>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6"/>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6"/>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6"/>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6"/>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6"/>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6"/>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6"/>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6"/>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6"/>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6"/>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6"/>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6"/>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6"/>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6"/>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6"/>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6"/>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6"/>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6"/>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6"/>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6"/>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6"/>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6"/>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6"/>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6"/>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6"/>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6"/>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6"/>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6"/>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6"/>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6"/>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6"/>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6"/>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6"/>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6"/>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6"/>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6"/>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6"/>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6"/>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6"/>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6"/>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6"/>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6"/>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6"/>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6"/>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6"/>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6"/>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6"/>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6"/>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6"/>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6"/>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6"/>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6"/>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6"/>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6"/>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6"/>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6"/>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6"/>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6"/>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6"/>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6"/>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6"/>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6"/>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6"/>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6"/>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6"/>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6"/>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6"/>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6"/>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6"/>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6"/>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6"/>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6"/>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6"/>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6"/>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6"/>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6"/>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6"/>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6"/>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6"/>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6"/>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6"/>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6"/>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6"/>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6"/>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6"/>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6"/>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6"/>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6"/>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6"/>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6"/>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6"/>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6"/>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6"/>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6"/>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6"/>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6"/>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6"/>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6"/>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6"/>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6"/>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6"/>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6"/>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6"/>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6"/>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6"/>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6"/>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6"/>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6"/>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6"/>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6"/>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6"/>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6"/>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6"/>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6"/>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6"/>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6"/>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6"/>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6"/>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6"/>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6"/>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6"/>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6"/>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6"/>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6"/>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6"/>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6"/>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6"/>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6"/>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6"/>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6"/>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6"/>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6"/>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6"/>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6"/>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6"/>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6"/>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6"/>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6"/>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6"/>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6"/>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6"/>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6"/>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6"/>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6"/>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6"/>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6"/>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6"/>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6"/>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6"/>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6"/>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6"/>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6"/>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6"/>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6"/>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6"/>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6"/>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6"/>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6"/>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6"/>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6"/>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6"/>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6"/>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6"/>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6"/>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6"/>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6"/>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6"/>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6"/>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6"/>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6"/>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6"/>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6"/>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6"/>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6"/>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6"/>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6"/>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6"/>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6"/>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6"/>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6"/>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6"/>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6"/>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6"/>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6"/>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6"/>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6"/>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6"/>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6"/>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6"/>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6"/>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6"/>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6"/>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6"/>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6"/>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6"/>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6"/>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6"/>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6"/>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6"/>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6"/>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6"/>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6"/>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6"/>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6"/>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6"/>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6"/>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6"/>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6"/>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6"/>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6"/>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6"/>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6"/>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6"/>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6"/>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6"/>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6"/>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6"/>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6"/>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6"/>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6"/>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6"/>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6"/>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6"/>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6"/>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6"/>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6"/>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6"/>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6"/>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6"/>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6"/>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6"/>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6"/>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6"/>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6"/>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6"/>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6"/>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6"/>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6"/>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6"/>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6"/>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6"/>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6"/>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6"/>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6"/>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6"/>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6"/>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6"/>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6"/>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6"/>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6"/>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6"/>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6"/>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6"/>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6"/>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6"/>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6"/>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6"/>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6"/>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6"/>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6"/>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6"/>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6"/>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6"/>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6"/>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6"/>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6"/>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6"/>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6"/>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6"/>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6"/>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6"/>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6"/>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6"/>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6"/>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6"/>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6"/>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6"/>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6"/>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6"/>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6"/>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6"/>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6"/>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6"/>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6"/>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6"/>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6"/>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6"/>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6"/>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6"/>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6"/>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6"/>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6"/>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6"/>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6"/>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6"/>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6"/>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6"/>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6"/>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6"/>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6"/>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6"/>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6"/>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6"/>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6"/>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6"/>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6"/>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6"/>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6"/>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6"/>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6"/>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6"/>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6"/>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6"/>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6"/>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6"/>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2" name="Google Shape;1942;p6"/>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3" name="Google Shape;1943;p6"/>
          <p:cNvGrpSpPr/>
          <p:nvPr/>
        </p:nvGrpSpPr>
        <p:grpSpPr>
          <a:xfrm>
            <a:off x="553048" y="535000"/>
            <a:ext cx="8105852" cy="4302000"/>
            <a:chOff x="553048" y="535000"/>
            <a:chExt cx="8105852" cy="4302000"/>
          </a:xfrm>
        </p:grpSpPr>
        <p:sp>
          <p:nvSpPr>
            <p:cNvPr id="1944" name="Google Shape;1944;p6"/>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6"/>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6"/>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6"/>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6"/>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6"/>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6"/>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6"/>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6"/>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6"/>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6"/>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6"/>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6"/>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6"/>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6"/>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6"/>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6"/>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6"/>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2" name="Google Shape;1962;p6"/>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6"/>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6"/>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6"/>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6"/>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1"/>
        </a:solidFill>
        <a:effectLst/>
      </p:bgPr>
    </p:bg>
    <p:spTree>
      <p:nvGrpSpPr>
        <p:cNvPr id="1" name="Shape 1967"/>
        <p:cNvGrpSpPr/>
        <p:nvPr/>
      </p:nvGrpSpPr>
      <p:grpSpPr>
        <a:xfrm>
          <a:off x="0" y="0"/>
          <a:ext cx="0" cy="0"/>
          <a:chOff x="0" y="0"/>
          <a:chExt cx="0" cy="0"/>
        </a:xfrm>
      </p:grpSpPr>
      <p:grpSp>
        <p:nvGrpSpPr>
          <p:cNvPr id="1968" name="Google Shape;1968;p7"/>
          <p:cNvGrpSpPr/>
          <p:nvPr/>
        </p:nvGrpSpPr>
        <p:grpSpPr>
          <a:xfrm>
            <a:off x="0" y="0"/>
            <a:ext cx="9144125" cy="5143391"/>
            <a:chOff x="0" y="0"/>
            <a:chExt cx="9144125" cy="5143391"/>
          </a:xfrm>
        </p:grpSpPr>
        <p:sp>
          <p:nvSpPr>
            <p:cNvPr id="1969" name="Google Shape;1969;p7"/>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7"/>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7"/>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7"/>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7"/>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7"/>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7"/>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7"/>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7"/>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7"/>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7"/>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7"/>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7"/>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7"/>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7"/>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7"/>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7"/>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7"/>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7"/>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7"/>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7"/>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7"/>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7"/>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7"/>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7"/>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7"/>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7"/>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7"/>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7"/>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7"/>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7"/>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7"/>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7"/>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7"/>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7"/>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7"/>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7"/>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7"/>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7"/>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7"/>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7"/>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7"/>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7"/>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7"/>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7"/>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7"/>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7"/>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7"/>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7"/>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7"/>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7"/>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7"/>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7"/>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7"/>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7"/>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7"/>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7"/>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7"/>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7"/>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7"/>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7"/>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7"/>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7"/>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7"/>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7"/>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7"/>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7"/>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7"/>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7"/>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7"/>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7"/>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7"/>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7"/>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7"/>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7"/>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7"/>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7"/>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7"/>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7"/>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7"/>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7"/>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7"/>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7"/>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7"/>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7"/>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7"/>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7"/>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7"/>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7"/>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7"/>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7"/>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7"/>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7"/>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7"/>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7"/>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7"/>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7"/>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7"/>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7"/>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7"/>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7"/>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7"/>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7"/>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7"/>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7"/>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7"/>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7"/>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7"/>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7"/>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7"/>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7"/>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7"/>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7"/>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7"/>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7"/>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7"/>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7"/>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7"/>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7"/>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7"/>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7"/>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7"/>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7"/>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7"/>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7"/>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7"/>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7"/>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7"/>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7"/>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7"/>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7"/>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7"/>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7"/>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7"/>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7"/>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7"/>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7"/>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7"/>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7"/>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7"/>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7"/>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7"/>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7"/>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7"/>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7"/>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7"/>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7"/>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7"/>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7"/>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7"/>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7"/>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7"/>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7"/>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7"/>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7"/>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7"/>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7"/>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7"/>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7"/>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7"/>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7"/>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7"/>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7"/>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7"/>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7"/>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7"/>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7"/>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7"/>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7"/>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7"/>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7"/>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7"/>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7"/>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7"/>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7"/>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7"/>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7"/>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7"/>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7"/>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7"/>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7"/>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7"/>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7"/>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7"/>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7"/>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7"/>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7"/>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7"/>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7"/>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7"/>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7"/>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7"/>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7"/>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7"/>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7"/>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7"/>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7"/>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7"/>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7"/>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7"/>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7"/>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7"/>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7"/>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7"/>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7"/>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7"/>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7"/>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7"/>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7"/>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7"/>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7"/>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7"/>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7"/>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7"/>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7"/>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7"/>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7"/>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7"/>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7"/>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7"/>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7"/>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7"/>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7"/>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7"/>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7"/>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7"/>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7"/>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7"/>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7"/>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7"/>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7"/>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7"/>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7"/>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7"/>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7"/>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7"/>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7"/>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7"/>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7"/>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7"/>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7"/>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7"/>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7"/>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7"/>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7"/>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7"/>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7"/>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7"/>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7"/>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7"/>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7"/>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7"/>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7"/>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7"/>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7"/>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7"/>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7"/>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7"/>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7"/>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7"/>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7"/>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7"/>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7"/>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7"/>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7"/>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7"/>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7"/>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7"/>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7"/>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7"/>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7"/>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7"/>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7"/>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7"/>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7"/>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7"/>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7"/>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7"/>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7"/>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7"/>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7"/>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7"/>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7"/>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7"/>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7"/>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7"/>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7"/>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7"/>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7"/>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7"/>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7"/>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7"/>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7"/>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7"/>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7"/>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7"/>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7"/>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7"/>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7"/>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7"/>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7"/>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7"/>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7"/>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7"/>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7"/>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7"/>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7"/>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7"/>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7"/>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7"/>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7"/>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7"/>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7"/>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7"/>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7"/>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7"/>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7"/>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7"/>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7"/>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7"/>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7"/>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7"/>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7"/>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7"/>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7"/>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7"/>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7"/>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7"/>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7"/>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7"/>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7"/>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7"/>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7"/>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7"/>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7"/>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7"/>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7"/>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7"/>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7"/>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7"/>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7"/>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7"/>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7"/>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7"/>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7"/>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7"/>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7"/>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7"/>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7"/>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7"/>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7"/>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7"/>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7"/>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7"/>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7"/>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7"/>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7"/>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7"/>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7"/>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7"/>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9" name="Google Shape;2329;p7"/>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0" name="Google Shape;2330;p7"/>
          <p:cNvGrpSpPr/>
          <p:nvPr/>
        </p:nvGrpSpPr>
        <p:grpSpPr>
          <a:xfrm>
            <a:off x="553048" y="535000"/>
            <a:ext cx="8105852" cy="4302000"/>
            <a:chOff x="553048" y="535000"/>
            <a:chExt cx="8105852" cy="4302000"/>
          </a:xfrm>
        </p:grpSpPr>
        <p:sp>
          <p:nvSpPr>
            <p:cNvPr id="2331" name="Google Shape;2331;p7"/>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7"/>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7"/>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7"/>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7"/>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7"/>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7"/>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7"/>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7"/>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7"/>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7"/>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7"/>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7"/>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7"/>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7"/>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7"/>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7"/>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7"/>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9" name="Google Shape;2349;p7"/>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2350" name="Google Shape;2350;p7"/>
          <p:cNvSpPr txBox="1">
            <a:spLocks noGrp="1"/>
          </p:cNvSpPr>
          <p:nvPr>
            <p:ph type="body" idx="1"/>
          </p:nvPr>
        </p:nvSpPr>
        <p:spPr>
          <a:xfrm>
            <a:off x="1270650" y="1202075"/>
            <a:ext cx="3301500" cy="3406200"/>
          </a:xfrm>
          <a:prstGeom prst="rect">
            <a:avLst/>
          </a:prstGeom>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1pPr>
            <a:lvl2pPr marL="914400" lvl="1"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marL="1371600" lvl="2"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marL="1828800" lvl="3"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marL="2286000" lvl="4"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marL="2743200" lvl="5"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marL="3200400" lvl="6"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marL="3657600" lvl="7"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marL="4114800" lvl="8"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1"/>
        </a:solidFill>
        <a:effectLst/>
      </p:bgPr>
    </p:bg>
    <p:spTree>
      <p:nvGrpSpPr>
        <p:cNvPr id="1" name="Shape 2351"/>
        <p:cNvGrpSpPr/>
        <p:nvPr/>
      </p:nvGrpSpPr>
      <p:grpSpPr>
        <a:xfrm>
          <a:off x="0" y="0"/>
          <a:ext cx="0" cy="0"/>
          <a:chOff x="0" y="0"/>
          <a:chExt cx="0" cy="0"/>
        </a:xfrm>
      </p:grpSpPr>
      <p:grpSp>
        <p:nvGrpSpPr>
          <p:cNvPr id="2352" name="Google Shape;2352;p8"/>
          <p:cNvGrpSpPr/>
          <p:nvPr/>
        </p:nvGrpSpPr>
        <p:grpSpPr>
          <a:xfrm>
            <a:off x="0" y="0"/>
            <a:ext cx="9144125" cy="5143391"/>
            <a:chOff x="0" y="0"/>
            <a:chExt cx="9144125" cy="5143391"/>
          </a:xfrm>
        </p:grpSpPr>
        <p:sp>
          <p:nvSpPr>
            <p:cNvPr id="2353" name="Google Shape;2353;p8"/>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8"/>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8"/>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8"/>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8"/>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8"/>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8"/>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8"/>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8"/>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8"/>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8"/>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8"/>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8"/>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8"/>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8"/>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8"/>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8"/>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8"/>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8"/>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8"/>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8"/>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8"/>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8"/>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8"/>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8"/>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8"/>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8"/>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8"/>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8"/>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8"/>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8"/>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8"/>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8"/>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8"/>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8"/>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8"/>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8"/>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8"/>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8"/>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8"/>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8"/>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8"/>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8"/>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8"/>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8"/>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8"/>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8"/>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8"/>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8"/>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8"/>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8"/>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8"/>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8"/>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8"/>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8"/>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8"/>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8"/>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8"/>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8"/>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8"/>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8"/>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8"/>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8"/>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8"/>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8"/>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8"/>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8"/>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8"/>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8"/>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8"/>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8"/>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8"/>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8"/>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8"/>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8"/>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8"/>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8"/>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8"/>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8"/>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8"/>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8"/>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8"/>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8"/>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8"/>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8"/>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8"/>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8"/>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8"/>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8"/>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8"/>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8"/>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8"/>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8"/>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8"/>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8"/>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8"/>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8"/>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8"/>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8"/>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8"/>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8"/>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8"/>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8"/>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8"/>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8"/>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8"/>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8"/>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8"/>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8"/>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8"/>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8"/>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8"/>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8"/>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8"/>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8"/>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8"/>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8"/>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8"/>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8"/>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8"/>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8"/>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8"/>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8"/>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8"/>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8"/>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8"/>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8"/>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8"/>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8"/>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8"/>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8"/>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8"/>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8"/>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8"/>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8"/>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8"/>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8"/>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8"/>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8"/>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8"/>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8"/>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8"/>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8"/>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8"/>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8"/>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8"/>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8"/>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8"/>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8"/>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8"/>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8"/>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8"/>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8"/>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8"/>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8"/>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8"/>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8"/>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8"/>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8"/>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8"/>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8"/>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8"/>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8"/>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8"/>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8"/>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8"/>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8"/>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8"/>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8"/>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8"/>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8"/>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8"/>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8"/>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8"/>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8"/>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8"/>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8"/>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8"/>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8"/>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8"/>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8"/>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8"/>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8"/>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8"/>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8"/>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8"/>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8"/>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8"/>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8"/>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8"/>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8"/>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8"/>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8"/>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8"/>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8"/>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8"/>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8"/>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8"/>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8"/>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8"/>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8"/>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8"/>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8"/>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8"/>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8"/>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8"/>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8"/>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8"/>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8"/>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8"/>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8"/>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8"/>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8"/>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8"/>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8"/>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8"/>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8"/>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8"/>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8"/>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8"/>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8"/>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8"/>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8"/>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8"/>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8"/>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8"/>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8"/>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8"/>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8"/>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8"/>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8"/>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8"/>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8"/>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8"/>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8"/>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8"/>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8"/>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8"/>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8"/>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8"/>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8"/>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8"/>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8"/>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8"/>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8"/>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8"/>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8"/>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8"/>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8"/>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8"/>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8"/>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8"/>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8"/>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8"/>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8"/>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8"/>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8"/>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8"/>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8"/>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8"/>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8"/>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8"/>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8"/>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8"/>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8"/>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8"/>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8"/>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8"/>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8"/>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8"/>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8"/>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8"/>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8"/>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8"/>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8"/>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8"/>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8"/>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8"/>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8"/>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8"/>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8"/>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8"/>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8"/>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8"/>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8"/>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8"/>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8"/>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8"/>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8"/>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8"/>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8"/>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8"/>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8"/>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8"/>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8"/>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8"/>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8"/>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8"/>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8"/>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8"/>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8"/>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8"/>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8"/>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8"/>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8"/>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8"/>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8"/>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8"/>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8"/>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8"/>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8"/>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8"/>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8"/>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8"/>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8"/>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8"/>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8"/>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8"/>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8"/>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8"/>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8"/>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8"/>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8"/>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8"/>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8"/>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8"/>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8"/>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8"/>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8"/>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8"/>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8"/>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8"/>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8"/>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8"/>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8"/>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8"/>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8"/>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8"/>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8"/>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8"/>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8"/>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8"/>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8"/>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8"/>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8"/>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8"/>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8"/>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8"/>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8"/>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8"/>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8"/>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8"/>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8"/>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8"/>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8"/>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8"/>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8"/>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8"/>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8"/>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8"/>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3" name="Google Shape;2713;p8"/>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4" name="Google Shape;2714;p8"/>
          <p:cNvGrpSpPr/>
          <p:nvPr/>
        </p:nvGrpSpPr>
        <p:grpSpPr>
          <a:xfrm>
            <a:off x="553048" y="535000"/>
            <a:ext cx="8105852" cy="4302000"/>
            <a:chOff x="553048" y="535000"/>
            <a:chExt cx="8105852" cy="4302000"/>
          </a:xfrm>
        </p:grpSpPr>
        <p:sp>
          <p:nvSpPr>
            <p:cNvPr id="2715" name="Google Shape;2715;p8"/>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8"/>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8"/>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8"/>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8"/>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8"/>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8"/>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8"/>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8"/>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8"/>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8"/>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8"/>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8"/>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8"/>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8"/>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8"/>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8"/>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8"/>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3" name="Google Shape;2733;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1"/>
        </a:solidFill>
        <a:effectLst/>
      </p:bgPr>
    </p:bg>
    <p:spTree>
      <p:nvGrpSpPr>
        <p:cNvPr id="1" name="Shape 3134"/>
        <p:cNvGrpSpPr/>
        <p:nvPr/>
      </p:nvGrpSpPr>
      <p:grpSpPr>
        <a:xfrm>
          <a:off x="0" y="0"/>
          <a:ext cx="0" cy="0"/>
          <a:chOff x="0" y="0"/>
          <a:chExt cx="0" cy="0"/>
        </a:xfrm>
      </p:grpSpPr>
      <p:grpSp>
        <p:nvGrpSpPr>
          <p:cNvPr id="3135" name="Google Shape;3135;p10"/>
          <p:cNvGrpSpPr/>
          <p:nvPr/>
        </p:nvGrpSpPr>
        <p:grpSpPr>
          <a:xfrm>
            <a:off x="0" y="0"/>
            <a:ext cx="9144125" cy="5143391"/>
            <a:chOff x="0" y="0"/>
            <a:chExt cx="9144125" cy="5143391"/>
          </a:xfrm>
        </p:grpSpPr>
        <p:sp>
          <p:nvSpPr>
            <p:cNvPr id="3136" name="Google Shape;3136;p10"/>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10"/>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10"/>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10"/>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10"/>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10"/>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10"/>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10"/>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10"/>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10"/>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10"/>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10"/>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10"/>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10"/>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10"/>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10"/>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10"/>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10"/>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10"/>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10"/>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10"/>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10"/>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10"/>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10"/>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10"/>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10"/>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10"/>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10"/>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10"/>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10"/>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10"/>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10"/>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10"/>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10"/>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10"/>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10"/>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10"/>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10"/>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10"/>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10"/>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10"/>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10"/>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10"/>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10"/>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10"/>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10"/>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10"/>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10"/>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10"/>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10"/>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10"/>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10"/>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10"/>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10"/>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10"/>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10"/>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10"/>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10"/>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10"/>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10"/>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10"/>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10"/>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10"/>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10"/>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10"/>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10"/>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10"/>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10"/>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10"/>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10"/>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10"/>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10"/>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10"/>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10"/>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10"/>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10"/>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10"/>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10"/>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10"/>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10"/>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10"/>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10"/>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10"/>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10"/>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10"/>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10"/>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10"/>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10"/>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10"/>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10"/>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10"/>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10"/>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10"/>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10"/>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10"/>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10"/>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10"/>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10"/>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10"/>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10"/>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10"/>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10"/>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10"/>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10"/>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10"/>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10"/>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10"/>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10"/>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10"/>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10"/>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10"/>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10"/>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10"/>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10"/>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10"/>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10"/>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10"/>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10"/>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10"/>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10"/>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10"/>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10"/>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10"/>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10"/>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10"/>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10"/>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10"/>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10"/>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10"/>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10"/>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10"/>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10"/>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10"/>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10"/>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10"/>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10"/>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10"/>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10"/>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10"/>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10"/>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10"/>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10"/>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10"/>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10"/>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10"/>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10"/>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10"/>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10"/>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10"/>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10"/>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10"/>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10"/>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10"/>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10"/>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10"/>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10"/>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10"/>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10"/>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10"/>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10"/>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10"/>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10"/>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10"/>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10"/>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10"/>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10"/>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10"/>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10"/>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10"/>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10"/>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10"/>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10"/>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10"/>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10"/>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10"/>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10"/>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10"/>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10"/>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10"/>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10"/>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10"/>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10"/>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10"/>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10"/>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10"/>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10"/>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10"/>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10"/>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10"/>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10"/>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10"/>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10"/>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10"/>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10"/>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10"/>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10"/>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10"/>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10"/>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10"/>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10"/>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10"/>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10"/>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10"/>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10"/>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10"/>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10"/>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10"/>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10"/>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10"/>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10"/>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10"/>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10"/>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10"/>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10"/>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10"/>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10"/>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10"/>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10"/>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10"/>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10"/>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10"/>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10"/>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10"/>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10"/>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10"/>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10"/>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10"/>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10"/>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10"/>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10"/>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10"/>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10"/>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10"/>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10"/>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10"/>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10"/>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10"/>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10"/>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10"/>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10"/>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10"/>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10"/>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10"/>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10"/>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10"/>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10"/>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10"/>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10"/>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10"/>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10"/>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10"/>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10"/>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10"/>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10"/>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10"/>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10"/>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10"/>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10"/>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10"/>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10"/>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10"/>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10"/>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10"/>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10"/>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10"/>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10"/>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10"/>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10"/>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10"/>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10"/>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10"/>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10"/>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10"/>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10"/>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10"/>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10"/>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10"/>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10"/>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10"/>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10"/>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10"/>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10"/>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10"/>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10"/>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10"/>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10"/>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10"/>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10"/>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10"/>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10"/>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10"/>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10"/>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10"/>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10"/>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10"/>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10"/>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10"/>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10"/>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10"/>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10"/>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10"/>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10"/>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10"/>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10"/>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10"/>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10"/>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10"/>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10"/>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10"/>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10"/>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10"/>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10"/>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10"/>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10"/>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10"/>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10"/>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10"/>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10"/>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10"/>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10"/>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10"/>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10"/>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10"/>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10"/>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10"/>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10"/>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10"/>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10"/>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10"/>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10"/>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10"/>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10"/>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10"/>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10"/>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10"/>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10"/>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10"/>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10"/>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10"/>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10"/>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10"/>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10"/>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10"/>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10"/>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10"/>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10"/>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10"/>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10"/>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10"/>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10"/>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10"/>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10"/>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10"/>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10"/>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10"/>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10"/>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10"/>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10"/>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10"/>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10"/>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96" name="Google Shape;3496;p10"/>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97" name="Google Shape;3497;p10"/>
          <p:cNvGrpSpPr/>
          <p:nvPr/>
        </p:nvGrpSpPr>
        <p:grpSpPr>
          <a:xfrm>
            <a:off x="553048" y="535000"/>
            <a:ext cx="8105852" cy="4302000"/>
            <a:chOff x="553048" y="535000"/>
            <a:chExt cx="8105852" cy="4302000"/>
          </a:xfrm>
        </p:grpSpPr>
        <p:sp>
          <p:nvSpPr>
            <p:cNvPr id="3498" name="Google Shape;3498;p10"/>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10"/>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10"/>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10"/>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10"/>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10"/>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10"/>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10"/>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10"/>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10"/>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10"/>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10"/>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10"/>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10"/>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10"/>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10"/>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10"/>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10"/>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16" name="Google Shape;3516;p10"/>
          <p:cNvSpPr txBox="1">
            <a:spLocks noGrp="1"/>
          </p:cNvSpPr>
          <p:nvPr>
            <p:ph type="title"/>
          </p:nvPr>
        </p:nvSpPr>
        <p:spPr>
          <a:xfrm>
            <a:off x="1270650" y="2317450"/>
            <a:ext cx="7020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1"/>
        </a:solidFill>
        <a:effectLst/>
      </p:bgPr>
    </p:bg>
    <p:spTree>
      <p:nvGrpSpPr>
        <p:cNvPr id="1" name="Shape 3517"/>
        <p:cNvGrpSpPr/>
        <p:nvPr/>
      </p:nvGrpSpPr>
      <p:grpSpPr>
        <a:xfrm>
          <a:off x="0" y="0"/>
          <a:ext cx="0" cy="0"/>
          <a:chOff x="0" y="0"/>
          <a:chExt cx="0" cy="0"/>
        </a:xfrm>
      </p:grpSpPr>
      <p:grpSp>
        <p:nvGrpSpPr>
          <p:cNvPr id="3518" name="Google Shape;3518;p11"/>
          <p:cNvGrpSpPr/>
          <p:nvPr/>
        </p:nvGrpSpPr>
        <p:grpSpPr>
          <a:xfrm>
            <a:off x="0" y="0"/>
            <a:ext cx="9144125" cy="5143391"/>
            <a:chOff x="0" y="0"/>
            <a:chExt cx="9144125" cy="5143391"/>
          </a:xfrm>
        </p:grpSpPr>
        <p:sp>
          <p:nvSpPr>
            <p:cNvPr id="3519" name="Google Shape;3519;p11"/>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11"/>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11"/>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11"/>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11"/>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11"/>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11"/>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11"/>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11"/>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11"/>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11"/>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11"/>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11"/>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11"/>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11"/>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11"/>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11"/>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11"/>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11"/>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11"/>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11"/>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11"/>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11"/>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11"/>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11"/>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11"/>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11"/>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11"/>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11"/>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11"/>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11"/>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11"/>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11"/>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11"/>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11"/>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11"/>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11"/>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11"/>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11"/>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11"/>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11"/>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11"/>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11"/>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11"/>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11"/>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11"/>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11"/>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11"/>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11"/>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11"/>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11"/>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11"/>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11"/>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11"/>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11"/>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11"/>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11"/>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11"/>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11"/>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11"/>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11"/>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11"/>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11"/>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11"/>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11"/>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11"/>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11"/>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11"/>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11"/>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11"/>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11"/>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11"/>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11"/>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11"/>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11"/>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11"/>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11"/>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11"/>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11"/>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11"/>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11"/>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11"/>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11"/>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11"/>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11"/>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11"/>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11"/>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11"/>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11"/>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11"/>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11"/>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11"/>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11"/>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11"/>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11"/>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11"/>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11"/>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11"/>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11"/>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11"/>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11"/>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11"/>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11"/>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11"/>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11"/>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11"/>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11"/>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11"/>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11"/>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11"/>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11"/>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11"/>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11"/>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11"/>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11"/>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11"/>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11"/>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11"/>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11"/>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11"/>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11"/>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11"/>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11"/>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11"/>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11"/>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11"/>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11"/>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11"/>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11"/>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11"/>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11"/>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11"/>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11"/>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11"/>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11"/>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11"/>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11"/>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11"/>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11"/>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11"/>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11"/>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11"/>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11"/>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11"/>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11"/>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11"/>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11"/>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11"/>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11"/>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11"/>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11"/>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11"/>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11"/>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11"/>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11"/>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11"/>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11"/>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11"/>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11"/>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11"/>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11"/>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11"/>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11"/>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11"/>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11"/>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11"/>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11"/>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11"/>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11"/>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11"/>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11"/>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11"/>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11"/>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11"/>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11"/>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11"/>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11"/>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11"/>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11"/>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11"/>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11"/>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11"/>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11"/>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11"/>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11"/>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11"/>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11"/>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11"/>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11"/>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11"/>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11"/>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11"/>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11"/>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11"/>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11"/>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11"/>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11"/>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11"/>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11"/>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11"/>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11"/>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11"/>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11"/>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11"/>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11"/>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11"/>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11"/>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11"/>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11"/>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11"/>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11"/>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11"/>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11"/>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11"/>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11"/>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11"/>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11"/>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11"/>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11"/>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11"/>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11"/>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11"/>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11"/>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11"/>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11"/>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11"/>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11"/>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11"/>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11"/>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11"/>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11"/>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11"/>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11"/>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11"/>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11"/>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11"/>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11"/>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11"/>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11"/>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11"/>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11"/>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11"/>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11"/>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11"/>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11"/>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11"/>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11"/>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11"/>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11"/>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11"/>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11"/>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11"/>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11"/>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11"/>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11"/>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11"/>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11"/>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11"/>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11"/>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11"/>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11"/>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11"/>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11"/>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11"/>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11"/>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11"/>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11"/>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11"/>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11"/>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11"/>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11"/>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11"/>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11"/>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11"/>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11"/>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11"/>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11"/>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11"/>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11"/>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11"/>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11"/>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11"/>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11"/>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11"/>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11"/>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11"/>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11"/>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11"/>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11"/>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11"/>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11"/>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11"/>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11"/>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11"/>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11"/>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11"/>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11"/>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11"/>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11"/>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11"/>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11"/>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11"/>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11"/>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11"/>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11"/>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11"/>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11"/>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11"/>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11"/>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11"/>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11"/>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11"/>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11"/>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11"/>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11"/>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11"/>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11"/>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11"/>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11"/>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11"/>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11"/>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11"/>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11"/>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11"/>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11"/>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11"/>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11"/>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11"/>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11"/>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11"/>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11"/>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11"/>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11"/>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11"/>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11"/>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11"/>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11"/>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11"/>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11"/>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11"/>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11"/>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11"/>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11"/>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11"/>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11"/>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11"/>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11"/>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11"/>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11"/>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11"/>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11"/>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11"/>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11"/>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11"/>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11"/>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11"/>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11"/>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11"/>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11"/>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11"/>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9" name="Google Shape;3879;p11"/>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0" name="Google Shape;3880;p11"/>
          <p:cNvGrpSpPr/>
          <p:nvPr/>
        </p:nvGrpSpPr>
        <p:grpSpPr>
          <a:xfrm>
            <a:off x="553048" y="535000"/>
            <a:ext cx="8105852" cy="4302000"/>
            <a:chOff x="553048" y="535000"/>
            <a:chExt cx="8105852" cy="4302000"/>
          </a:xfrm>
        </p:grpSpPr>
        <p:sp>
          <p:nvSpPr>
            <p:cNvPr id="3881" name="Google Shape;3881;p11"/>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11"/>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11"/>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11"/>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11"/>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11"/>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11"/>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11"/>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11"/>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11"/>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11"/>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11"/>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11"/>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11"/>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11"/>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11"/>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11"/>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11"/>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99" name="Google Shape;3899;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900" name="Google Shape;3900;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0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3">
  <p:cSld name="CUSTOM_2_1_1">
    <p:bg>
      <p:bgPr>
        <a:solidFill>
          <a:schemeClr val="lt1"/>
        </a:solidFill>
        <a:effectLst/>
      </p:bgPr>
    </p:bg>
    <p:spTree>
      <p:nvGrpSpPr>
        <p:cNvPr id="1" name="Shape 4704"/>
        <p:cNvGrpSpPr/>
        <p:nvPr/>
      </p:nvGrpSpPr>
      <p:grpSpPr>
        <a:xfrm>
          <a:off x="0" y="0"/>
          <a:ext cx="0" cy="0"/>
          <a:chOff x="0" y="0"/>
          <a:chExt cx="0" cy="0"/>
        </a:xfrm>
      </p:grpSpPr>
      <p:grpSp>
        <p:nvGrpSpPr>
          <p:cNvPr id="4705" name="Google Shape;4705;p15"/>
          <p:cNvGrpSpPr/>
          <p:nvPr/>
        </p:nvGrpSpPr>
        <p:grpSpPr>
          <a:xfrm>
            <a:off x="0" y="0"/>
            <a:ext cx="9144125" cy="5143391"/>
            <a:chOff x="0" y="0"/>
            <a:chExt cx="9144125" cy="5143391"/>
          </a:xfrm>
        </p:grpSpPr>
        <p:sp>
          <p:nvSpPr>
            <p:cNvPr id="4706" name="Google Shape;4706;p15"/>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15"/>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15"/>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15"/>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15"/>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15"/>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15"/>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15"/>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15"/>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15"/>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15"/>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15"/>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15"/>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15"/>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15"/>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15"/>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15"/>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15"/>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15"/>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15"/>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15"/>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15"/>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15"/>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15"/>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15"/>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15"/>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15"/>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15"/>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15"/>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15"/>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15"/>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15"/>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15"/>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15"/>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15"/>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15"/>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15"/>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15"/>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15"/>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15"/>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15"/>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15"/>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15"/>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15"/>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15"/>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15"/>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15"/>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15"/>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15"/>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15"/>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15"/>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15"/>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15"/>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15"/>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15"/>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15"/>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15"/>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15"/>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15"/>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15"/>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15"/>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15"/>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15"/>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15"/>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15"/>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15"/>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15"/>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15"/>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15"/>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15"/>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15"/>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15"/>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15"/>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15"/>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15"/>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15"/>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15"/>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15"/>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15"/>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15"/>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15"/>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15"/>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15"/>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15"/>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15"/>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15"/>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15"/>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15"/>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15"/>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15"/>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15"/>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15"/>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15"/>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15"/>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15"/>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15"/>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15"/>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15"/>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15"/>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15"/>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15"/>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15"/>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15"/>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15"/>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15"/>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15"/>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15"/>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15"/>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15"/>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15"/>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15"/>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15"/>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15"/>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15"/>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15"/>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15"/>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15"/>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15"/>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15"/>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15"/>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15"/>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15"/>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15"/>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15"/>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15"/>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15"/>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15"/>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15"/>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15"/>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15"/>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15"/>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15"/>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15"/>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15"/>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15"/>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15"/>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15"/>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15"/>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15"/>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15"/>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15"/>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15"/>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15"/>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15"/>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15"/>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15"/>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15"/>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15"/>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15"/>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15"/>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15"/>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15"/>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15"/>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15"/>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15"/>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15"/>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15"/>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15"/>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15"/>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15"/>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15"/>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15"/>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15"/>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15"/>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15"/>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15"/>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15"/>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15"/>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15"/>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15"/>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15"/>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15"/>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15"/>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15"/>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15"/>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15"/>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15"/>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15"/>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15"/>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15"/>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15"/>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15"/>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15"/>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15"/>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15"/>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15"/>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15"/>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15"/>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15"/>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15"/>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15"/>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15"/>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15"/>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15"/>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15"/>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15"/>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15"/>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15"/>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15"/>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15"/>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15"/>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15"/>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15"/>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15"/>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15"/>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15"/>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15"/>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15"/>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15"/>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15"/>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15"/>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15"/>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15"/>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15"/>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15"/>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15"/>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15"/>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15"/>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15"/>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15"/>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15"/>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15"/>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15"/>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15"/>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15"/>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15"/>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15"/>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15"/>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15"/>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15"/>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15"/>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15"/>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15"/>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15"/>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15"/>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15"/>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15"/>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15"/>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15"/>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15"/>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15"/>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15"/>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15"/>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15"/>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15"/>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15"/>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15"/>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15"/>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15"/>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15"/>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15"/>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15"/>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15"/>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15"/>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15"/>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15"/>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15"/>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15"/>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15"/>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15"/>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15"/>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15"/>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15"/>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15"/>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15"/>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15"/>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15"/>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15"/>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15"/>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15"/>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15"/>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15"/>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15"/>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15"/>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15"/>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15"/>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15"/>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15"/>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15"/>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15"/>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15"/>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15"/>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15"/>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15"/>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15"/>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15"/>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15"/>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15"/>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15"/>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15"/>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15"/>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15"/>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15"/>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15"/>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15"/>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15"/>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15"/>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15"/>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15"/>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15"/>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15"/>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15"/>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15"/>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15"/>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15"/>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15"/>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15"/>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15"/>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15"/>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15"/>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15"/>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15"/>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15"/>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15"/>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15"/>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15"/>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15"/>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15"/>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15"/>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15"/>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15"/>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15"/>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15"/>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15"/>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15"/>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15"/>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15"/>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15"/>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15"/>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15"/>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15"/>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15"/>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15"/>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15"/>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15"/>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15"/>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15"/>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15"/>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15"/>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15"/>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15"/>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15"/>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15"/>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15"/>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15"/>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15"/>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15"/>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15"/>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15"/>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15"/>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15"/>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15"/>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15"/>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15"/>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15"/>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15"/>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15"/>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15"/>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15"/>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15"/>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66" name="Google Shape;5066;p15"/>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67" name="Google Shape;5067;p15"/>
          <p:cNvGrpSpPr/>
          <p:nvPr/>
        </p:nvGrpSpPr>
        <p:grpSpPr>
          <a:xfrm>
            <a:off x="553048" y="535000"/>
            <a:ext cx="8105852" cy="4302000"/>
            <a:chOff x="553048" y="535000"/>
            <a:chExt cx="8105852" cy="4302000"/>
          </a:xfrm>
        </p:grpSpPr>
        <p:sp>
          <p:nvSpPr>
            <p:cNvPr id="5068" name="Google Shape;5068;p15"/>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15"/>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15"/>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15"/>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15"/>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15"/>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15"/>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15"/>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15"/>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15"/>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15"/>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15"/>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15"/>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15"/>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15"/>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15"/>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15"/>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15"/>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86" name="Google Shape;5086;p15"/>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15"/>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15"/>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15"/>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15"/>
          <p:cNvSpPr txBox="1">
            <a:spLocks noGrp="1"/>
          </p:cNvSpPr>
          <p:nvPr>
            <p:ph type="title"/>
          </p:nvPr>
        </p:nvSpPr>
        <p:spPr>
          <a:xfrm>
            <a:off x="1474650" y="2280900"/>
            <a:ext cx="6194700" cy="13533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091" name="Google Shape;5091;p15"/>
          <p:cNvSpPr txBox="1">
            <a:spLocks noGrp="1"/>
          </p:cNvSpPr>
          <p:nvPr>
            <p:ph type="title" idx="2" hasCustomPrompt="1"/>
          </p:nvPr>
        </p:nvSpPr>
        <p:spPr>
          <a:xfrm>
            <a:off x="3995250" y="1283250"/>
            <a:ext cx="1153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092" name="Google Shape;5092;p15"/>
          <p:cNvSpPr txBox="1">
            <a:spLocks noGrp="1"/>
          </p:cNvSpPr>
          <p:nvPr>
            <p:ph type="subTitle" idx="1"/>
          </p:nvPr>
        </p:nvSpPr>
        <p:spPr>
          <a:xfrm>
            <a:off x="1474650" y="3558000"/>
            <a:ext cx="6194700" cy="39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highlight>
                  <a:schemeClr val="accent1"/>
                </a:high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93" name="Google Shape;5093;p15"/>
          <p:cNvSpPr/>
          <p:nvPr/>
        </p:nvSpPr>
        <p:spPr>
          <a:xfrm>
            <a:off x="3005100" y="1756950"/>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15"/>
          <p:cNvSpPr/>
          <p:nvPr/>
        </p:nvSpPr>
        <p:spPr>
          <a:xfrm>
            <a:off x="7887788" y="1202063"/>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15"/>
          <p:cNvSpPr/>
          <p:nvPr/>
        </p:nvSpPr>
        <p:spPr>
          <a:xfrm>
            <a:off x="1670575" y="105811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15"/>
          <p:cNvSpPr/>
          <p:nvPr/>
        </p:nvSpPr>
        <p:spPr>
          <a:xfrm>
            <a:off x="7972938" y="421036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15"/>
          <p:cNvSpPr/>
          <p:nvPr/>
        </p:nvSpPr>
        <p:spPr>
          <a:xfrm>
            <a:off x="7126775" y="99250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70650" y="629375"/>
            <a:ext cx="70200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7" name="Google Shape;7;p1"/>
          <p:cNvSpPr txBox="1">
            <a:spLocks noGrp="1"/>
          </p:cNvSpPr>
          <p:nvPr>
            <p:ph type="body" idx="1"/>
          </p:nvPr>
        </p:nvSpPr>
        <p:spPr>
          <a:xfrm>
            <a:off x="1270650" y="1202075"/>
            <a:ext cx="7020000" cy="3406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1pPr>
            <a:lvl2pPr marL="914400" lvl="1"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marL="1371600" lvl="2"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marL="1828800" lvl="3"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marL="2286000" lvl="4"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marL="2743200" lvl="5"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marL="3200400" lvl="6"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marL="3657600" lvl="7"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marL="4114800" lvl="8"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6" r:id="rId6"/>
    <p:sldLayoutId id="2147483657" r:id="rId7"/>
    <p:sldLayoutId id="2147483658" r:id="rId8"/>
    <p:sldLayoutId id="2147483661" r:id="rId9"/>
    <p:sldLayoutId id="2147483665" r:id="rId10"/>
    <p:sldLayoutId id="2147483672" r:id="rId11"/>
    <p:sldLayoutId id="2147483673"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800">
          <p15:clr>
            <a:srgbClr val="EA4335"/>
          </p15:clr>
        </p15:guide>
        <p15:guide id="2" pos="5222">
          <p15:clr>
            <a:srgbClr val="EA4335"/>
          </p15:clr>
        </p15:guide>
        <p15:guide id="3" orient="horz" pos="2903">
          <p15:clr>
            <a:srgbClr val="EA4335"/>
          </p15:clr>
        </p15:guide>
        <p15:guide id="4" orient="horz" pos="396">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96"/>
        <p:cNvGrpSpPr/>
        <p:nvPr/>
      </p:nvGrpSpPr>
      <p:grpSpPr>
        <a:xfrm>
          <a:off x="0" y="0"/>
          <a:ext cx="0" cy="0"/>
          <a:chOff x="0" y="0"/>
          <a:chExt cx="0" cy="0"/>
        </a:xfrm>
      </p:grpSpPr>
      <p:sp>
        <p:nvSpPr>
          <p:cNvPr id="8" name="Google Shape;2587;p63">
            <a:extLst>
              <a:ext uri="{FF2B5EF4-FFF2-40B4-BE49-F238E27FC236}">
                <a16:creationId xmlns:a16="http://schemas.microsoft.com/office/drawing/2014/main" id="{3D26942F-C0F8-4E53-8849-0959FCCF5873}"/>
              </a:ext>
            </a:extLst>
          </p:cNvPr>
          <p:cNvSpPr/>
          <p:nvPr/>
        </p:nvSpPr>
        <p:spPr>
          <a:xfrm>
            <a:off x="1125031" y="1226379"/>
            <a:ext cx="3368558" cy="2896764"/>
          </a:xfrm>
          <a:custGeom>
            <a:avLst/>
            <a:gdLst/>
            <a:ahLst/>
            <a:cxnLst/>
            <a:rect l="l" t="t" r="r" b="b"/>
            <a:pathLst>
              <a:path w="131696" h="100673" extrusionOk="0">
                <a:moveTo>
                  <a:pt x="128192" y="0"/>
                </a:moveTo>
                <a:lnTo>
                  <a:pt x="3504" y="0"/>
                </a:lnTo>
                <a:lnTo>
                  <a:pt x="3504" y="0"/>
                </a:lnTo>
                <a:lnTo>
                  <a:pt x="2821" y="0"/>
                </a:lnTo>
                <a:lnTo>
                  <a:pt x="2137" y="257"/>
                </a:lnTo>
                <a:lnTo>
                  <a:pt x="1624" y="598"/>
                </a:lnTo>
                <a:lnTo>
                  <a:pt x="1026" y="1026"/>
                </a:lnTo>
                <a:lnTo>
                  <a:pt x="599" y="1538"/>
                </a:lnTo>
                <a:lnTo>
                  <a:pt x="342" y="2137"/>
                </a:lnTo>
                <a:lnTo>
                  <a:pt x="86" y="2735"/>
                </a:lnTo>
                <a:lnTo>
                  <a:pt x="0" y="3504"/>
                </a:lnTo>
                <a:lnTo>
                  <a:pt x="0" y="79991"/>
                </a:lnTo>
                <a:lnTo>
                  <a:pt x="0" y="79991"/>
                </a:lnTo>
                <a:lnTo>
                  <a:pt x="86" y="80675"/>
                </a:lnTo>
                <a:lnTo>
                  <a:pt x="342" y="81359"/>
                </a:lnTo>
                <a:lnTo>
                  <a:pt x="599" y="81957"/>
                </a:lnTo>
                <a:lnTo>
                  <a:pt x="1026" y="82470"/>
                </a:lnTo>
                <a:lnTo>
                  <a:pt x="1624" y="82897"/>
                </a:lnTo>
                <a:lnTo>
                  <a:pt x="2137" y="83239"/>
                </a:lnTo>
                <a:lnTo>
                  <a:pt x="2821" y="83410"/>
                </a:lnTo>
                <a:lnTo>
                  <a:pt x="3504" y="83495"/>
                </a:lnTo>
                <a:lnTo>
                  <a:pt x="52132" y="83495"/>
                </a:lnTo>
                <a:lnTo>
                  <a:pt x="51191" y="89990"/>
                </a:lnTo>
                <a:lnTo>
                  <a:pt x="51191" y="89990"/>
                </a:lnTo>
                <a:lnTo>
                  <a:pt x="50850" y="91272"/>
                </a:lnTo>
                <a:lnTo>
                  <a:pt x="50251" y="92640"/>
                </a:lnTo>
                <a:lnTo>
                  <a:pt x="49910" y="93238"/>
                </a:lnTo>
                <a:lnTo>
                  <a:pt x="49482" y="93836"/>
                </a:lnTo>
                <a:lnTo>
                  <a:pt x="49055" y="94349"/>
                </a:lnTo>
                <a:lnTo>
                  <a:pt x="48628" y="94862"/>
                </a:lnTo>
                <a:lnTo>
                  <a:pt x="43842" y="98024"/>
                </a:lnTo>
                <a:lnTo>
                  <a:pt x="43842" y="98024"/>
                </a:lnTo>
                <a:lnTo>
                  <a:pt x="43585" y="98280"/>
                </a:lnTo>
                <a:lnTo>
                  <a:pt x="43415" y="98536"/>
                </a:lnTo>
                <a:lnTo>
                  <a:pt x="43329" y="98878"/>
                </a:lnTo>
                <a:lnTo>
                  <a:pt x="43244" y="99220"/>
                </a:lnTo>
                <a:lnTo>
                  <a:pt x="43329" y="99562"/>
                </a:lnTo>
                <a:lnTo>
                  <a:pt x="43415" y="99818"/>
                </a:lnTo>
                <a:lnTo>
                  <a:pt x="43585" y="100160"/>
                </a:lnTo>
                <a:lnTo>
                  <a:pt x="43842" y="100417"/>
                </a:lnTo>
                <a:lnTo>
                  <a:pt x="43842" y="100417"/>
                </a:lnTo>
                <a:lnTo>
                  <a:pt x="44269" y="100588"/>
                </a:lnTo>
                <a:lnTo>
                  <a:pt x="44782" y="100673"/>
                </a:lnTo>
                <a:lnTo>
                  <a:pt x="65891" y="100673"/>
                </a:lnTo>
                <a:lnTo>
                  <a:pt x="86914" y="100673"/>
                </a:lnTo>
                <a:lnTo>
                  <a:pt x="86914" y="100673"/>
                </a:lnTo>
                <a:lnTo>
                  <a:pt x="87427" y="100588"/>
                </a:lnTo>
                <a:lnTo>
                  <a:pt x="87854" y="100417"/>
                </a:lnTo>
                <a:lnTo>
                  <a:pt x="87854" y="100417"/>
                </a:lnTo>
                <a:lnTo>
                  <a:pt x="88111" y="100160"/>
                </a:lnTo>
                <a:lnTo>
                  <a:pt x="88281" y="99818"/>
                </a:lnTo>
                <a:lnTo>
                  <a:pt x="88367" y="99562"/>
                </a:lnTo>
                <a:lnTo>
                  <a:pt x="88452" y="99220"/>
                </a:lnTo>
                <a:lnTo>
                  <a:pt x="88367" y="98878"/>
                </a:lnTo>
                <a:lnTo>
                  <a:pt x="88281" y="98536"/>
                </a:lnTo>
                <a:lnTo>
                  <a:pt x="88111" y="98280"/>
                </a:lnTo>
                <a:lnTo>
                  <a:pt x="87854" y="98024"/>
                </a:lnTo>
                <a:lnTo>
                  <a:pt x="83154" y="94862"/>
                </a:lnTo>
                <a:lnTo>
                  <a:pt x="83154" y="94862"/>
                </a:lnTo>
                <a:lnTo>
                  <a:pt x="83068" y="94862"/>
                </a:lnTo>
                <a:lnTo>
                  <a:pt x="83068" y="94862"/>
                </a:lnTo>
                <a:lnTo>
                  <a:pt x="82556" y="94349"/>
                </a:lnTo>
                <a:lnTo>
                  <a:pt x="82128" y="93836"/>
                </a:lnTo>
                <a:lnTo>
                  <a:pt x="81786" y="93238"/>
                </a:lnTo>
                <a:lnTo>
                  <a:pt x="81445" y="92640"/>
                </a:lnTo>
                <a:lnTo>
                  <a:pt x="80846" y="91272"/>
                </a:lnTo>
                <a:lnTo>
                  <a:pt x="80505" y="89990"/>
                </a:lnTo>
                <a:lnTo>
                  <a:pt x="79564" y="83495"/>
                </a:lnTo>
                <a:lnTo>
                  <a:pt x="128192" y="83495"/>
                </a:lnTo>
                <a:lnTo>
                  <a:pt x="128192" y="83495"/>
                </a:lnTo>
                <a:lnTo>
                  <a:pt x="128875" y="83410"/>
                </a:lnTo>
                <a:lnTo>
                  <a:pt x="129559" y="83239"/>
                </a:lnTo>
                <a:lnTo>
                  <a:pt x="130157" y="82897"/>
                </a:lnTo>
                <a:lnTo>
                  <a:pt x="130670" y="82470"/>
                </a:lnTo>
                <a:lnTo>
                  <a:pt x="131097" y="81957"/>
                </a:lnTo>
                <a:lnTo>
                  <a:pt x="131354" y="81359"/>
                </a:lnTo>
                <a:lnTo>
                  <a:pt x="131610" y="80675"/>
                </a:lnTo>
                <a:lnTo>
                  <a:pt x="131696" y="79991"/>
                </a:lnTo>
                <a:lnTo>
                  <a:pt x="131696" y="3504"/>
                </a:lnTo>
                <a:lnTo>
                  <a:pt x="131696" y="3504"/>
                </a:lnTo>
                <a:lnTo>
                  <a:pt x="131610" y="2735"/>
                </a:lnTo>
                <a:lnTo>
                  <a:pt x="131354" y="2137"/>
                </a:lnTo>
                <a:lnTo>
                  <a:pt x="131097" y="1538"/>
                </a:lnTo>
                <a:lnTo>
                  <a:pt x="130670" y="1026"/>
                </a:lnTo>
                <a:lnTo>
                  <a:pt x="130157" y="598"/>
                </a:lnTo>
                <a:lnTo>
                  <a:pt x="129559" y="257"/>
                </a:lnTo>
                <a:lnTo>
                  <a:pt x="128875" y="0"/>
                </a:lnTo>
                <a:lnTo>
                  <a:pt x="128192" y="0"/>
                </a:lnTo>
                <a:lnTo>
                  <a:pt x="128192" y="0"/>
                </a:lnTo>
                <a:close/>
                <a:moveTo>
                  <a:pt x="65891" y="80932"/>
                </a:moveTo>
                <a:lnTo>
                  <a:pt x="65891" y="80932"/>
                </a:lnTo>
                <a:lnTo>
                  <a:pt x="65463" y="80846"/>
                </a:lnTo>
                <a:lnTo>
                  <a:pt x="65036" y="80761"/>
                </a:lnTo>
                <a:lnTo>
                  <a:pt x="64694" y="80504"/>
                </a:lnTo>
                <a:lnTo>
                  <a:pt x="64352" y="80248"/>
                </a:lnTo>
                <a:lnTo>
                  <a:pt x="64096" y="79991"/>
                </a:lnTo>
                <a:lnTo>
                  <a:pt x="63925" y="79650"/>
                </a:lnTo>
                <a:lnTo>
                  <a:pt x="63840" y="79222"/>
                </a:lnTo>
                <a:lnTo>
                  <a:pt x="63754" y="78795"/>
                </a:lnTo>
                <a:lnTo>
                  <a:pt x="63754" y="78795"/>
                </a:lnTo>
                <a:lnTo>
                  <a:pt x="63840" y="78368"/>
                </a:lnTo>
                <a:lnTo>
                  <a:pt x="63925" y="78026"/>
                </a:lnTo>
                <a:lnTo>
                  <a:pt x="64096" y="77599"/>
                </a:lnTo>
                <a:lnTo>
                  <a:pt x="64352" y="77342"/>
                </a:lnTo>
                <a:lnTo>
                  <a:pt x="64694" y="77086"/>
                </a:lnTo>
                <a:lnTo>
                  <a:pt x="65036" y="76915"/>
                </a:lnTo>
                <a:lnTo>
                  <a:pt x="65463" y="76744"/>
                </a:lnTo>
                <a:lnTo>
                  <a:pt x="65891" y="76744"/>
                </a:lnTo>
                <a:lnTo>
                  <a:pt x="65891" y="76744"/>
                </a:lnTo>
                <a:lnTo>
                  <a:pt x="66233" y="76744"/>
                </a:lnTo>
                <a:lnTo>
                  <a:pt x="66660" y="76915"/>
                </a:lnTo>
                <a:lnTo>
                  <a:pt x="67002" y="77086"/>
                </a:lnTo>
                <a:lnTo>
                  <a:pt x="67344" y="77342"/>
                </a:lnTo>
                <a:lnTo>
                  <a:pt x="67600" y="77599"/>
                </a:lnTo>
                <a:lnTo>
                  <a:pt x="67771" y="78026"/>
                </a:lnTo>
                <a:lnTo>
                  <a:pt x="67856" y="78368"/>
                </a:lnTo>
                <a:lnTo>
                  <a:pt x="67942" y="78795"/>
                </a:lnTo>
                <a:lnTo>
                  <a:pt x="67942" y="78795"/>
                </a:lnTo>
                <a:lnTo>
                  <a:pt x="67856" y="79222"/>
                </a:lnTo>
                <a:lnTo>
                  <a:pt x="67771" y="79650"/>
                </a:lnTo>
                <a:lnTo>
                  <a:pt x="67600" y="79991"/>
                </a:lnTo>
                <a:lnTo>
                  <a:pt x="67344" y="80248"/>
                </a:lnTo>
                <a:lnTo>
                  <a:pt x="67002" y="80504"/>
                </a:lnTo>
                <a:lnTo>
                  <a:pt x="66660" y="80761"/>
                </a:lnTo>
                <a:lnTo>
                  <a:pt x="66233" y="80846"/>
                </a:lnTo>
                <a:lnTo>
                  <a:pt x="65891" y="80932"/>
                </a:lnTo>
                <a:lnTo>
                  <a:pt x="65891" y="80932"/>
                </a:lnTo>
                <a:close/>
                <a:moveTo>
                  <a:pt x="126568" y="74009"/>
                </a:moveTo>
                <a:lnTo>
                  <a:pt x="5128" y="74009"/>
                </a:lnTo>
                <a:lnTo>
                  <a:pt x="5128" y="4871"/>
                </a:lnTo>
                <a:lnTo>
                  <a:pt x="126568" y="4871"/>
                </a:lnTo>
                <a:lnTo>
                  <a:pt x="126568" y="74009"/>
                </a:lnTo>
                <a:close/>
              </a:path>
            </a:pathLst>
          </a:custGeom>
          <a:solidFill>
            <a:srgbClr val="0020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ítulo 1">
            <a:extLst>
              <a:ext uri="{FF2B5EF4-FFF2-40B4-BE49-F238E27FC236}">
                <a16:creationId xmlns:a16="http://schemas.microsoft.com/office/drawing/2014/main" id="{C0C11B56-C68E-4B9C-BD94-5B7B2708B668}"/>
              </a:ext>
            </a:extLst>
          </p:cNvPr>
          <p:cNvSpPr txBox="1">
            <a:spLocks/>
          </p:cNvSpPr>
          <p:nvPr/>
        </p:nvSpPr>
        <p:spPr>
          <a:xfrm>
            <a:off x="1294171" y="1435396"/>
            <a:ext cx="3030278" cy="1945757"/>
          </a:xfrm>
          <a:prstGeom prst="rect">
            <a:avLst/>
          </a:prstGeom>
          <a:solidFill>
            <a:srgbClr val="4775E7">
              <a:lumMod val="60000"/>
              <a:lumOff val="40000"/>
            </a:srgbClr>
          </a:solidFill>
          <a:scene3d>
            <a:camera prst="orthographicFront"/>
            <a:lightRig rig="threePt" dir="t"/>
          </a:scene3d>
          <a:sp3d>
            <a:bevelT/>
          </a:sp3d>
        </p:spPr>
        <p:txBody>
          <a:bodyPr vert="horz" lIns="0" tIns="0" rIns="0" bIns="0" rtlCol="0" anchor="ctr">
            <a:normAutofit/>
          </a:bodyPr>
          <a:lstStyle>
            <a:lvl1pPr algn="l" defTabSz="914400" rtl="0" eaLnBrk="1" latinLnBrk="0" hangingPunct="1">
              <a:lnSpc>
                <a:spcPct val="100000"/>
              </a:lnSpc>
              <a:spcBef>
                <a:spcPct val="0"/>
              </a:spcBef>
              <a:buNone/>
              <a:defRPr sz="5200" b="1" kern="1200">
                <a:solidFill>
                  <a:schemeClr val="accent1">
                    <a:lumMod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800" b="1" i="0" u="none" strike="noStrike" kern="1200" cap="none" spc="100" normalizeH="0" baseline="0" noProof="0" dirty="0">
                <a:ln>
                  <a:noFill/>
                </a:ln>
                <a:solidFill>
                  <a:prstClr val="black"/>
                </a:solidFill>
                <a:effectLst/>
                <a:uLnTx/>
                <a:uFillTx/>
                <a:latin typeface="Helvetica" pitchFamily="2" charset="0"/>
                <a:ea typeface="+mj-ea"/>
                <a:cs typeface="Aharoni" panose="020B0604020202020204" pitchFamily="2" charset="-79"/>
              </a:rPr>
              <a:t>Tema # 1</a:t>
            </a:r>
            <a:endParaRPr kumimoji="0" lang="es-GT" sz="4800" b="1" i="0" u="none" strike="noStrike" kern="1200" cap="none" spc="100" normalizeH="0" baseline="0" noProof="0" dirty="0">
              <a:ln>
                <a:noFill/>
              </a:ln>
              <a:solidFill>
                <a:prstClr val="black"/>
              </a:solidFill>
              <a:effectLst/>
              <a:uLnTx/>
              <a:uFillTx/>
              <a:latin typeface="Helvetica" pitchFamily="2" charset="0"/>
              <a:ea typeface="+mj-ea"/>
              <a:cs typeface="Aharoni" panose="020B0604020202020204" pitchFamily="2" charset="-79"/>
            </a:endParaRPr>
          </a:p>
        </p:txBody>
      </p:sp>
      <p:grpSp>
        <p:nvGrpSpPr>
          <p:cNvPr id="14" name="Google Shape;2583;p63">
            <a:extLst>
              <a:ext uri="{FF2B5EF4-FFF2-40B4-BE49-F238E27FC236}">
                <a16:creationId xmlns:a16="http://schemas.microsoft.com/office/drawing/2014/main" id="{0FEEB1D3-4942-4948-A95D-D646AE5C1D9E}"/>
              </a:ext>
            </a:extLst>
          </p:cNvPr>
          <p:cNvGrpSpPr/>
          <p:nvPr/>
        </p:nvGrpSpPr>
        <p:grpSpPr>
          <a:xfrm rot="5400000">
            <a:off x="4996321" y="1009113"/>
            <a:ext cx="2987749" cy="3266158"/>
            <a:chOff x="335425" y="271300"/>
            <a:chExt cx="1782025" cy="1463375"/>
          </a:xfrm>
        </p:grpSpPr>
        <p:sp>
          <p:nvSpPr>
            <p:cNvPr id="15" name="Google Shape;2584;p63">
              <a:extLst>
                <a:ext uri="{FF2B5EF4-FFF2-40B4-BE49-F238E27FC236}">
                  <a16:creationId xmlns:a16="http://schemas.microsoft.com/office/drawing/2014/main" id="{4FDF3125-E433-4C1D-B3D4-277A95D5F328}"/>
                </a:ext>
              </a:extLst>
            </p:cNvPr>
            <p:cNvSpPr/>
            <p:nvPr/>
          </p:nvSpPr>
          <p:spPr>
            <a:xfrm>
              <a:off x="451750" y="434175"/>
              <a:ext cx="1665700" cy="1300500"/>
            </a:xfrm>
            <a:custGeom>
              <a:avLst/>
              <a:gdLst/>
              <a:ahLst/>
              <a:cxnLst/>
              <a:rect l="l" t="t" r="r" b="b"/>
              <a:pathLst>
                <a:path w="66628" h="52020" extrusionOk="0">
                  <a:moveTo>
                    <a:pt x="1096" y="1"/>
                  </a:moveTo>
                  <a:cubicBezTo>
                    <a:pt x="1164" y="937"/>
                    <a:pt x="1050" y="1895"/>
                    <a:pt x="890" y="2808"/>
                  </a:cubicBezTo>
                  <a:cubicBezTo>
                    <a:pt x="753" y="3584"/>
                    <a:pt x="571" y="4337"/>
                    <a:pt x="731" y="5159"/>
                  </a:cubicBezTo>
                  <a:cubicBezTo>
                    <a:pt x="845" y="5775"/>
                    <a:pt x="1347" y="6118"/>
                    <a:pt x="1507" y="6666"/>
                  </a:cubicBezTo>
                  <a:cubicBezTo>
                    <a:pt x="1575" y="6985"/>
                    <a:pt x="1438" y="7305"/>
                    <a:pt x="1621" y="7579"/>
                  </a:cubicBezTo>
                  <a:cubicBezTo>
                    <a:pt x="1872" y="7944"/>
                    <a:pt x="2214" y="7944"/>
                    <a:pt x="2328" y="8492"/>
                  </a:cubicBezTo>
                  <a:cubicBezTo>
                    <a:pt x="2442" y="9085"/>
                    <a:pt x="1917" y="9633"/>
                    <a:pt x="2260" y="10204"/>
                  </a:cubicBezTo>
                  <a:cubicBezTo>
                    <a:pt x="2420" y="10455"/>
                    <a:pt x="2648" y="10569"/>
                    <a:pt x="2762" y="10843"/>
                  </a:cubicBezTo>
                  <a:cubicBezTo>
                    <a:pt x="2808" y="10957"/>
                    <a:pt x="3036" y="11459"/>
                    <a:pt x="3013" y="11596"/>
                  </a:cubicBezTo>
                  <a:cubicBezTo>
                    <a:pt x="2990" y="11847"/>
                    <a:pt x="2511" y="12258"/>
                    <a:pt x="2351" y="12463"/>
                  </a:cubicBezTo>
                  <a:cubicBezTo>
                    <a:pt x="2146" y="12737"/>
                    <a:pt x="1940" y="12943"/>
                    <a:pt x="1712" y="13194"/>
                  </a:cubicBezTo>
                  <a:cubicBezTo>
                    <a:pt x="1415" y="13559"/>
                    <a:pt x="1119" y="13901"/>
                    <a:pt x="776" y="14244"/>
                  </a:cubicBezTo>
                  <a:cubicBezTo>
                    <a:pt x="480" y="14540"/>
                    <a:pt x="365" y="14700"/>
                    <a:pt x="662" y="15157"/>
                  </a:cubicBezTo>
                  <a:cubicBezTo>
                    <a:pt x="776" y="15316"/>
                    <a:pt x="1004" y="15385"/>
                    <a:pt x="1096" y="15568"/>
                  </a:cubicBezTo>
                  <a:cubicBezTo>
                    <a:pt x="1210" y="15864"/>
                    <a:pt x="1050" y="16366"/>
                    <a:pt x="1004" y="16640"/>
                  </a:cubicBezTo>
                  <a:cubicBezTo>
                    <a:pt x="845" y="17736"/>
                    <a:pt x="708" y="18809"/>
                    <a:pt x="525" y="19859"/>
                  </a:cubicBezTo>
                  <a:cubicBezTo>
                    <a:pt x="388" y="20566"/>
                    <a:pt x="525" y="21274"/>
                    <a:pt x="480" y="21981"/>
                  </a:cubicBezTo>
                  <a:cubicBezTo>
                    <a:pt x="457" y="22278"/>
                    <a:pt x="297" y="22552"/>
                    <a:pt x="274" y="22826"/>
                  </a:cubicBezTo>
                  <a:cubicBezTo>
                    <a:pt x="251" y="23260"/>
                    <a:pt x="594" y="23876"/>
                    <a:pt x="822" y="24264"/>
                  </a:cubicBezTo>
                  <a:cubicBezTo>
                    <a:pt x="1096" y="24652"/>
                    <a:pt x="1507" y="25017"/>
                    <a:pt x="1735" y="25451"/>
                  </a:cubicBezTo>
                  <a:cubicBezTo>
                    <a:pt x="2146" y="26295"/>
                    <a:pt x="1849" y="27459"/>
                    <a:pt x="2032" y="28327"/>
                  </a:cubicBezTo>
                  <a:cubicBezTo>
                    <a:pt x="2191" y="28943"/>
                    <a:pt x="2146" y="29674"/>
                    <a:pt x="2146" y="30358"/>
                  </a:cubicBezTo>
                  <a:cubicBezTo>
                    <a:pt x="2146" y="30632"/>
                    <a:pt x="2237" y="30906"/>
                    <a:pt x="2260" y="31112"/>
                  </a:cubicBezTo>
                  <a:cubicBezTo>
                    <a:pt x="2283" y="31545"/>
                    <a:pt x="1963" y="31705"/>
                    <a:pt x="1552" y="32070"/>
                  </a:cubicBezTo>
                  <a:cubicBezTo>
                    <a:pt x="1301" y="32298"/>
                    <a:pt x="982" y="32527"/>
                    <a:pt x="822" y="32869"/>
                  </a:cubicBezTo>
                  <a:cubicBezTo>
                    <a:pt x="594" y="33326"/>
                    <a:pt x="799" y="33599"/>
                    <a:pt x="868" y="34010"/>
                  </a:cubicBezTo>
                  <a:cubicBezTo>
                    <a:pt x="982" y="34764"/>
                    <a:pt x="685" y="35517"/>
                    <a:pt x="685" y="36270"/>
                  </a:cubicBezTo>
                  <a:cubicBezTo>
                    <a:pt x="685" y="36818"/>
                    <a:pt x="457" y="37137"/>
                    <a:pt x="480" y="37708"/>
                  </a:cubicBezTo>
                  <a:cubicBezTo>
                    <a:pt x="480" y="38210"/>
                    <a:pt x="502" y="38758"/>
                    <a:pt x="320" y="39237"/>
                  </a:cubicBezTo>
                  <a:cubicBezTo>
                    <a:pt x="206" y="39557"/>
                    <a:pt x="0" y="39762"/>
                    <a:pt x="46" y="40128"/>
                  </a:cubicBezTo>
                  <a:cubicBezTo>
                    <a:pt x="137" y="40698"/>
                    <a:pt x="936" y="40972"/>
                    <a:pt x="1187" y="41406"/>
                  </a:cubicBezTo>
                  <a:cubicBezTo>
                    <a:pt x="1461" y="41862"/>
                    <a:pt x="1301" y="42775"/>
                    <a:pt x="1415" y="43346"/>
                  </a:cubicBezTo>
                  <a:cubicBezTo>
                    <a:pt x="1552" y="44168"/>
                    <a:pt x="1507" y="44852"/>
                    <a:pt x="1781" y="45651"/>
                  </a:cubicBezTo>
                  <a:cubicBezTo>
                    <a:pt x="1986" y="46245"/>
                    <a:pt x="1940" y="46792"/>
                    <a:pt x="1940" y="47409"/>
                  </a:cubicBezTo>
                  <a:cubicBezTo>
                    <a:pt x="1940" y="47660"/>
                    <a:pt x="2009" y="48230"/>
                    <a:pt x="1963" y="48459"/>
                  </a:cubicBezTo>
                  <a:cubicBezTo>
                    <a:pt x="1849" y="48824"/>
                    <a:pt x="1781" y="48641"/>
                    <a:pt x="1507" y="48892"/>
                  </a:cubicBezTo>
                  <a:cubicBezTo>
                    <a:pt x="1119" y="49303"/>
                    <a:pt x="936" y="50125"/>
                    <a:pt x="685" y="50627"/>
                  </a:cubicBezTo>
                  <a:cubicBezTo>
                    <a:pt x="480" y="51061"/>
                    <a:pt x="365" y="51540"/>
                    <a:pt x="297" y="52019"/>
                  </a:cubicBezTo>
                  <a:lnTo>
                    <a:pt x="65281" y="52019"/>
                  </a:lnTo>
                  <a:cubicBezTo>
                    <a:pt x="65303" y="51814"/>
                    <a:pt x="65326" y="51609"/>
                    <a:pt x="65372" y="51380"/>
                  </a:cubicBezTo>
                  <a:cubicBezTo>
                    <a:pt x="65486" y="50513"/>
                    <a:pt x="65691" y="49623"/>
                    <a:pt x="65646" y="48733"/>
                  </a:cubicBezTo>
                  <a:cubicBezTo>
                    <a:pt x="65600" y="48025"/>
                    <a:pt x="65258" y="47591"/>
                    <a:pt x="64984" y="46975"/>
                  </a:cubicBezTo>
                  <a:cubicBezTo>
                    <a:pt x="64733" y="46427"/>
                    <a:pt x="64710" y="45879"/>
                    <a:pt x="64824" y="45240"/>
                  </a:cubicBezTo>
                  <a:cubicBezTo>
                    <a:pt x="64915" y="44807"/>
                    <a:pt x="65189" y="44419"/>
                    <a:pt x="65235" y="43985"/>
                  </a:cubicBezTo>
                  <a:cubicBezTo>
                    <a:pt x="65258" y="43392"/>
                    <a:pt x="64938" y="42867"/>
                    <a:pt x="64824" y="42296"/>
                  </a:cubicBezTo>
                  <a:cubicBezTo>
                    <a:pt x="64756" y="41839"/>
                    <a:pt x="64824" y="41429"/>
                    <a:pt x="64733" y="40972"/>
                  </a:cubicBezTo>
                  <a:cubicBezTo>
                    <a:pt x="64573" y="40082"/>
                    <a:pt x="64368" y="39146"/>
                    <a:pt x="64368" y="38210"/>
                  </a:cubicBezTo>
                  <a:cubicBezTo>
                    <a:pt x="64368" y="37480"/>
                    <a:pt x="64368" y="36795"/>
                    <a:pt x="64573" y="36087"/>
                  </a:cubicBezTo>
                  <a:cubicBezTo>
                    <a:pt x="64756" y="35357"/>
                    <a:pt x="65144" y="34786"/>
                    <a:pt x="65440" y="34102"/>
                  </a:cubicBezTo>
                  <a:cubicBezTo>
                    <a:pt x="65851" y="33075"/>
                    <a:pt x="66627" y="31819"/>
                    <a:pt x="66422" y="30701"/>
                  </a:cubicBezTo>
                  <a:cubicBezTo>
                    <a:pt x="66262" y="29833"/>
                    <a:pt x="66194" y="28989"/>
                    <a:pt x="66011" y="28121"/>
                  </a:cubicBezTo>
                  <a:cubicBezTo>
                    <a:pt x="65874" y="27345"/>
                    <a:pt x="65646" y="26683"/>
                    <a:pt x="65646" y="25907"/>
                  </a:cubicBezTo>
                  <a:cubicBezTo>
                    <a:pt x="65623" y="24994"/>
                    <a:pt x="65098" y="24104"/>
                    <a:pt x="65235" y="23191"/>
                  </a:cubicBezTo>
                  <a:cubicBezTo>
                    <a:pt x="65303" y="22826"/>
                    <a:pt x="65646" y="22461"/>
                    <a:pt x="65669" y="22118"/>
                  </a:cubicBezTo>
                  <a:cubicBezTo>
                    <a:pt x="65623" y="21913"/>
                    <a:pt x="65532" y="21730"/>
                    <a:pt x="65372" y="21571"/>
                  </a:cubicBezTo>
                  <a:cubicBezTo>
                    <a:pt x="65098" y="21068"/>
                    <a:pt x="64961" y="20543"/>
                    <a:pt x="64984" y="19973"/>
                  </a:cubicBezTo>
                  <a:cubicBezTo>
                    <a:pt x="64984" y="19402"/>
                    <a:pt x="65007" y="18854"/>
                    <a:pt x="65007" y="18284"/>
                  </a:cubicBezTo>
                  <a:cubicBezTo>
                    <a:pt x="65029" y="18033"/>
                    <a:pt x="64984" y="17804"/>
                    <a:pt x="64847" y="17622"/>
                  </a:cubicBezTo>
                  <a:cubicBezTo>
                    <a:pt x="64550" y="15819"/>
                    <a:pt x="64893" y="13947"/>
                    <a:pt x="65349" y="12235"/>
                  </a:cubicBezTo>
                  <a:cubicBezTo>
                    <a:pt x="65714" y="10888"/>
                    <a:pt x="66079" y="9975"/>
                    <a:pt x="66034" y="8651"/>
                  </a:cubicBezTo>
                  <a:cubicBezTo>
                    <a:pt x="66034" y="7670"/>
                    <a:pt x="66057" y="6688"/>
                    <a:pt x="66057" y="5707"/>
                  </a:cubicBezTo>
                  <a:cubicBezTo>
                    <a:pt x="66057" y="4589"/>
                    <a:pt x="66239" y="3470"/>
                    <a:pt x="66262" y="2352"/>
                  </a:cubicBezTo>
                  <a:cubicBezTo>
                    <a:pt x="66285" y="1553"/>
                    <a:pt x="66148" y="777"/>
                    <a:pt x="66079" y="1"/>
                  </a:cubicBezTo>
                  <a:close/>
                </a:path>
              </a:pathLst>
            </a:custGeom>
            <a:solidFill>
              <a:srgbClr val="002060"/>
            </a:solidFill>
            <a:ln>
              <a:noFill/>
            </a:ln>
          </p:spPr>
          <p:txBody>
            <a:bodyPr spcFirstLastPara="1" vert="vert270"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16" name="Google Shape;2585;p63">
              <a:extLst>
                <a:ext uri="{FF2B5EF4-FFF2-40B4-BE49-F238E27FC236}">
                  <a16:creationId xmlns:a16="http://schemas.microsoft.com/office/drawing/2014/main" id="{6E2C2F5D-938B-43F1-87F9-CC7824A1D2B0}"/>
                </a:ext>
              </a:extLst>
            </p:cNvPr>
            <p:cNvSpPr/>
            <p:nvPr/>
          </p:nvSpPr>
          <p:spPr>
            <a:xfrm>
              <a:off x="335425" y="271300"/>
              <a:ext cx="1610399" cy="1300500"/>
            </a:xfrm>
            <a:custGeom>
              <a:avLst/>
              <a:gdLst/>
              <a:ahLst/>
              <a:cxnLst/>
              <a:rect l="l" t="t" r="r" b="b"/>
              <a:pathLst>
                <a:path w="66628" h="52020" extrusionOk="0">
                  <a:moveTo>
                    <a:pt x="1096" y="1"/>
                  </a:moveTo>
                  <a:cubicBezTo>
                    <a:pt x="1164" y="937"/>
                    <a:pt x="1027" y="1895"/>
                    <a:pt x="890" y="2808"/>
                  </a:cubicBezTo>
                  <a:cubicBezTo>
                    <a:pt x="753" y="3584"/>
                    <a:pt x="548" y="4337"/>
                    <a:pt x="708" y="5159"/>
                  </a:cubicBezTo>
                  <a:cubicBezTo>
                    <a:pt x="845" y="5775"/>
                    <a:pt x="1347" y="6118"/>
                    <a:pt x="1507" y="6666"/>
                  </a:cubicBezTo>
                  <a:cubicBezTo>
                    <a:pt x="1575" y="6985"/>
                    <a:pt x="1438" y="7305"/>
                    <a:pt x="1621" y="7579"/>
                  </a:cubicBezTo>
                  <a:cubicBezTo>
                    <a:pt x="1849" y="7944"/>
                    <a:pt x="2214" y="7944"/>
                    <a:pt x="2328" y="8492"/>
                  </a:cubicBezTo>
                  <a:cubicBezTo>
                    <a:pt x="2442" y="9085"/>
                    <a:pt x="1917" y="9633"/>
                    <a:pt x="2260" y="10204"/>
                  </a:cubicBezTo>
                  <a:cubicBezTo>
                    <a:pt x="2397" y="10455"/>
                    <a:pt x="2625" y="10569"/>
                    <a:pt x="2762" y="10843"/>
                  </a:cubicBezTo>
                  <a:cubicBezTo>
                    <a:pt x="2808" y="10957"/>
                    <a:pt x="3036" y="11459"/>
                    <a:pt x="3013" y="11596"/>
                  </a:cubicBezTo>
                  <a:cubicBezTo>
                    <a:pt x="2990" y="11847"/>
                    <a:pt x="2488" y="12258"/>
                    <a:pt x="2351" y="12463"/>
                  </a:cubicBezTo>
                  <a:cubicBezTo>
                    <a:pt x="2146" y="12737"/>
                    <a:pt x="1940" y="12943"/>
                    <a:pt x="1712" y="13194"/>
                  </a:cubicBezTo>
                  <a:cubicBezTo>
                    <a:pt x="1415" y="13559"/>
                    <a:pt x="1119" y="13901"/>
                    <a:pt x="776" y="14244"/>
                  </a:cubicBezTo>
                  <a:cubicBezTo>
                    <a:pt x="479" y="14540"/>
                    <a:pt x="365" y="14700"/>
                    <a:pt x="662" y="15157"/>
                  </a:cubicBezTo>
                  <a:cubicBezTo>
                    <a:pt x="776" y="15316"/>
                    <a:pt x="1004" y="15385"/>
                    <a:pt x="1073" y="15568"/>
                  </a:cubicBezTo>
                  <a:cubicBezTo>
                    <a:pt x="1210" y="15864"/>
                    <a:pt x="1050" y="16366"/>
                    <a:pt x="1004" y="16640"/>
                  </a:cubicBezTo>
                  <a:cubicBezTo>
                    <a:pt x="822" y="17736"/>
                    <a:pt x="708" y="18809"/>
                    <a:pt x="502" y="19859"/>
                  </a:cubicBezTo>
                  <a:cubicBezTo>
                    <a:pt x="388" y="20566"/>
                    <a:pt x="525" y="21274"/>
                    <a:pt x="479" y="21981"/>
                  </a:cubicBezTo>
                  <a:cubicBezTo>
                    <a:pt x="457" y="22278"/>
                    <a:pt x="297" y="22552"/>
                    <a:pt x="274" y="22826"/>
                  </a:cubicBezTo>
                  <a:cubicBezTo>
                    <a:pt x="228" y="23260"/>
                    <a:pt x="594" y="23876"/>
                    <a:pt x="822" y="24264"/>
                  </a:cubicBezTo>
                  <a:cubicBezTo>
                    <a:pt x="1096" y="24652"/>
                    <a:pt x="1507" y="25017"/>
                    <a:pt x="1735" y="25451"/>
                  </a:cubicBezTo>
                  <a:cubicBezTo>
                    <a:pt x="2146" y="26295"/>
                    <a:pt x="1826" y="27459"/>
                    <a:pt x="2032" y="28327"/>
                  </a:cubicBezTo>
                  <a:cubicBezTo>
                    <a:pt x="2191" y="28943"/>
                    <a:pt x="2146" y="29674"/>
                    <a:pt x="2146" y="30358"/>
                  </a:cubicBezTo>
                  <a:cubicBezTo>
                    <a:pt x="2146" y="30632"/>
                    <a:pt x="2237" y="30906"/>
                    <a:pt x="2260" y="31112"/>
                  </a:cubicBezTo>
                  <a:cubicBezTo>
                    <a:pt x="2283" y="31545"/>
                    <a:pt x="1963" y="31705"/>
                    <a:pt x="1552" y="32070"/>
                  </a:cubicBezTo>
                  <a:cubicBezTo>
                    <a:pt x="1301" y="32298"/>
                    <a:pt x="959" y="32527"/>
                    <a:pt x="822" y="32869"/>
                  </a:cubicBezTo>
                  <a:cubicBezTo>
                    <a:pt x="594" y="33326"/>
                    <a:pt x="799" y="33599"/>
                    <a:pt x="867" y="34010"/>
                  </a:cubicBezTo>
                  <a:cubicBezTo>
                    <a:pt x="982" y="34764"/>
                    <a:pt x="685" y="35517"/>
                    <a:pt x="685" y="36270"/>
                  </a:cubicBezTo>
                  <a:cubicBezTo>
                    <a:pt x="662" y="36818"/>
                    <a:pt x="457" y="37137"/>
                    <a:pt x="457" y="37708"/>
                  </a:cubicBezTo>
                  <a:cubicBezTo>
                    <a:pt x="479" y="38210"/>
                    <a:pt x="479" y="38758"/>
                    <a:pt x="320" y="39237"/>
                  </a:cubicBezTo>
                  <a:cubicBezTo>
                    <a:pt x="206" y="39557"/>
                    <a:pt x="0" y="39762"/>
                    <a:pt x="46" y="40128"/>
                  </a:cubicBezTo>
                  <a:cubicBezTo>
                    <a:pt x="137" y="40698"/>
                    <a:pt x="936" y="40972"/>
                    <a:pt x="1187" y="41406"/>
                  </a:cubicBezTo>
                  <a:cubicBezTo>
                    <a:pt x="1461" y="41862"/>
                    <a:pt x="1301" y="42775"/>
                    <a:pt x="1415" y="43346"/>
                  </a:cubicBezTo>
                  <a:cubicBezTo>
                    <a:pt x="1552" y="44168"/>
                    <a:pt x="1507" y="44852"/>
                    <a:pt x="1780" y="45651"/>
                  </a:cubicBezTo>
                  <a:cubicBezTo>
                    <a:pt x="1986" y="46245"/>
                    <a:pt x="1940" y="46792"/>
                    <a:pt x="1940" y="47409"/>
                  </a:cubicBezTo>
                  <a:cubicBezTo>
                    <a:pt x="1940" y="47660"/>
                    <a:pt x="2009" y="48230"/>
                    <a:pt x="1940" y="48459"/>
                  </a:cubicBezTo>
                  <a:cubicBezTo>
                    <a:pt x="1849" y="48824"/>
                    <a:pt x="1758" y="48641"/>
                    <a:pt x="1507" y="48892"/>
                  </a:cubicBezTo>
                  <a:cubicBezTo>
                    <a:pt x="1096" y="49303"/>
                    <a:pt x="913" y="50125"/>
                    <a:pt x="685" y="50627"/>
                  </a:cubicBezTo>
                  <a:cubicBezTo>
                    <a:pt x="479" y="51061"/>
                    <a:pt x="365" y="51540"/>
                    <a:pt x="297" y="52019"/>
                  </a:cubicBezTo>
                  <a:lnTo>
                    <a:pt x="65280" y="52019"/>
                  </a:lnTo>
                  <a:cubicBezTo>
                    <a:pt x="65303" y="51814"/>
                    <a:pt x="65326" y="51609"/>
                    <a:pt x="65349" y="51380"/>
                  </a:cubicBezTo>
                  <a:cubicBezTo>
                    <a:pt x="65486" y="50513"/>
                    <a:pt x="65691" y="49623"/>
                    <a:pt x="65646" y="48733"/>
                  </a:cubicBezTo>
                  <a:cubicBezTo>
                    <a:pt x="65600" y="48025"/>
                    <a:pt x="65258" y="47591"/>
                    <a:pt x="64984" y="46975"/>
                  </a:cubicBezTo>
                  <a:cubicBezTo>
                    <a:pt x="64733" y="46427"/>
                    <a:pt x="64710" y="45879"/>
                    <a:pt x="64824" y="45240"/>
                  </a:cubicBezTo>
                  <a:cubicBezTo>
                    <a:pt x="64915" y="44807"/>
                    <a:pt x="65189" y="44419"/>
                    <a:pt x="65212" y="43985"/>
                  </a:cubicBezTo>
                  <a:cubicBezTo>
                    <a:pt x="65258" y="43392"/>
                    <a:pt x="64915" y="42867"/>
                    <a:pt x="64824" y="42296"/>
                  </a:cubicBezTo>
                  <a:cubicBezTo>
                    <a:pt x="64733" y="41839"/>
                    <a:pt x="64824" y="41429"/>
                    <a:pt x="64733" y="40972"/>
                  </a:cubicBezTo>
                  <a:cubicBezTo>
                    <a:pt x="64573" y="40082"/>
                    <a:pt x="64367" y="39146"/>
                    <a:pt x="64367" y="38210"/>
                  </a:cubicBezTo>
                  <a:cubicBezTo>
                    <a:pt x="64367" y="37480"/>
                    <a:pt x="64367" y="36795"/>
                    <a:pt x="64573" y="36087"/>
                  </a:cubicBezTo>
                  <a:cubicBezTo>
                    <a:pt x="64756" y="35357"/>
                    <a:pt x="65144" y="34786"/>
                    <a:pt x="65440" y="34102"/>
                  </a:cubicBezTo>
                  <a:cubicBezTo>
                    <a:pt x="65851" y="33075"/>
                    <a:pt x="66627" y="31819"/>
                    <a:pt x="66422" y="30701"/>
                  </a:cubicBezTo>
                  <a:cubicBezTo>
                    <a:pt x="66262" y="29833"/>
                    <a:pt x="66194" y="28989"/>
                    <a:pt x="66011" y="28121"/>
                  </a:cubicBezTo>
                  <a:cubicBezTo>
                    <a:pt x="65874" y="27345"/>
                    <a:pt x="65646" y="26683"/>
                    <a:pt x="65646" y="25907"/>
                  </a:cubicBezTo>
                  <a:cubicBezTo>
                    <a:pt x="65623" y="24994"/>
                    <a:pt x="65075" y="24104"/>
                    <a:pt x="65235" y="23191"/>
                  </a:cubicBezTo>
                  <a:cubicBezTo>
                    <a:pt x="65280" y="22826"/>
                    <a:pt x="65646" y="22461"/>
                    <a:pt x="65646" y="22118"/>
                  </a:cubicBezTo>
                  <a:cubicBezTo>
                    <a:pt x="65623" y="21913"/>
                    <a:pt x="65532" y="21730"/>
                    <a:pt x="65372" y="21571"/>
                  </a:cubicBezTo>
                  <a:cubicBezTo>
                    <a:pt x="65098" y="21068"/>
                    <a:pt x="64961" y="20543"/>
                    <a:pt x="64961" y="19973"/>
                  </a:cubicBezTo>
                  <a:cubicBezTo>
                    <a:pt x="64984" y="19402"/>
                    <a:pt x="65007" y="18854"/>
                    <a:pt x="65007" y="18284"/>
                  </a:cubicBezTo>
                  <a:cubicBezTo>
                    <a:pt x="65029" y="18033"/>
                    <a:pt x="64984" y="17804"/>
                    <a:pt x="64824" y="17622"/>
                  </a:cubicBezTo>
                  <a:cubicBezTo>
                    <a:pt x="64550" y="15819"/>
                    <a:pt x="64892" y="13947"/>
                    <a:pt x="65349" y="12235"/>
                  </a:cubicBezTo>
                  <a:cubicBezTo>
                    <a:pt x="65714" y="10888"/>
                    <a:pt x="66057" y="9975"/>
                    <a:pt x="66034" y="8651"/>
                  </a:cubicBezTo>
                  <a:cubicBezTo>
                    <a:pt x="66034" y="7670"/>
                    <a:pt x="66034" y="6688"/>
                    <a:pt x="66034" y="5707"/>
                  </a:cubicBezTo>
                  <a:cubicBezTo>
                    <a:pt x="66034" y="4589"/>
                    <a:pt x="66239" y="3470"/>
                    <a:pt x="66262" y="2352"/>
                  </a:cubicBezTo>
                  <a:cubicBezTo>
                    <a:pt x="66285" y="1553"/>
                    <a:pt x="66148" y="777"/>
                    <a:pt x="66079" y="1"/>
                  </a:cubicBezTo>
                  <a:close/>
                </a:path>
              </a:pathLst>
            </a:custGeom>
            <a:solidFill>
              <a:srgbClr val="4775E7">
                <a:lumMod val="60000"/>
                <a:lumOff val="40000"/>
              </a:srgbClr>
            </a:solidFill>
            <a:ln w="28575">
              <a:solidFill>
                <a:srgbClr val="002060"/>
              </a:solidFill>
            </a:ln>
          </p:spPr>
          <p:txBody>
            <a:bodyPr spcFirstLastPara="1" vert="vert270"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prstClr val="black"/>
                  </a:solidFill>
                  <a:effectLst/>
                  <a:uLnTx/>
                  <a:uFillTx/>
                  <a:latin typeface="Helvetica" pitchFamily="2" charset="0"/>
                  <a:ea typeface="+mn-ea"/>
                  <a:cs typeface="+mn-cs"/>
                </a:rPr>
                <a:t>El hombre en la creación</a:t>
              </a:r>
              <a:endParaRPr kumimoji="0" sz="3600" b="1" i="0" u="none" strike="noStrike" kern="1200" cap="none" spc="0" normalizeH="0" baseline="0" noProof="0" dirty="0">
                <a:ln>
                  <a:noFill/>
                </a:ln>
                <a:solidFill>
                  <a:prstClr val="black"/>
                </a:solidFill>
                <a:effectLst/>
                <a:uLnTx/>
                <a:uFillTx/>
                <a:latin typeface="Helvetica" pitchFamily="2" charset="0"/>
                <a:ea typeface="+mn-ea"/>
                <a:cs typeface="+mn-cs"/>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ángulo: esquinas diagonales cortadas 2">
            <a:extLst>
              <a:ext uri="{FF2B5EF4-FFF2-40B4-BE49-F238E27FC236}">
                <a16:creationId xmlns:a16="http://schemas.microsoft.com/office/drawing/2014/main" id="{AF4E7E36-358A-4FF4-B2C5-B3692B195910}"/>
              </a:ext>
            </a:extLst>
          </p:cNvPr>
          <p:cNvSpPr/>
          <p:nvPr/>
        </p:nvSpPr>
        <p:spPr>
          <a:xfrm>
            <a:off x="1551698" y="926831"/>
            <a:ext cx="6316396" cy="3464415"/>
          </a:xfrm>
          <a:prstGeom prst="snip2DiagRect">
            <a:avLst/>
          </a:prstGeom>
          <a:solidFill>
            <a:srgbClr val="4775E7">
              <a:lumMod val="60000"/>
              <a:lumOff val="40000"/>
            </a:srgbClr>
          </a:solidFill>
          <a:ln w="25400" cap="flat" cmpd="sng" algn="ctr">
            <a:solidFill>
              <a:srgbClr val="002060"/>
            </a:solidFill>
            <a:prstDash val="solid"/>
          </a:ln>
          <a:effectLst/>
          <a:scene3d>
            <a:camera prst="orthographicFront"/>
            <a:lightRig rig="threePt" dir="t"/>
          </a:scene3d>
          <a:sp3d>
            <a:bevelT/>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s-GT" sz="2200" b="1" i="0" u="none" strike="noStrike" kern="0" cap="none" spc="0" normalizeH="0" noProof="0" dirty="0">
                <a:ln>
                  <a:noFill/>
                </a:ln>
                <a:solidFill>
                  <a:sysClr val="windowText" lastClr="000000"/>
                </a:solidFill>
                <a:effectLst/>
                <a:uLnTx/>
                <a:uFillTx/>
                <a:latin typeface="Helvetica" pitchFamily="2" charset="0"/>
                <a:ea typeface="+mn-ea"/>
                <a:cs typeface="+mn-cs"/>
              </a:rPr>
              <a:t>Verdades sobre la Creación</a:t>
            </a:r>
            <a:r>
              <a:rPr kumimoji="0" lang="es-GT" sz="2400" b="0" i="0" u="none" strike="noStrike" kern="0" cap="none" spc="0" normalizeH="0" baseline="0" noProof="0" dirty="0">
                <a:ln>
                  <a:noFill/>
                </a:ln>
                <a:solidFill>
                  <a:sysClr val="windowText" lastClr="000000"/>
                </a:solidFill>
                <a:effectLst/>
                <a:uLnTx/>
                <a:uFillTx/>
                <a:latin typeface="Helvetica" pitchFamily="2" charset="0"/>
                <a:ea typeface="+mn-ea"/>
                <a:cs typeface="+mn-cs"/>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es-GT" sz="1800" b="0" i="0" u="none" strike="noStrike" kern="0" cap="none" spc="0" normalizeH="0" baseline="0" noProof="0" dirty="0">
              <a:ln>
                <a:noFill/>
              </a:ln>
              <a:solidFill>
                <a:sysClr val="windowText" lastClr="000000"/>
              </a:solidFill>
              <a:effectLst/>
              <a:uLnTx/>
              <a:uFillTx/>
              <a:latin typeface="Helvetica" pitchFamily="2" charset="0"/>
              <a:ea typeface="+mn-ea"/>
              <a:cs typeface="+mn-cs"/>
            </a:endParaRP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GT" sz="2000" b="0" i="0" u="none" strike="noStrike" kern="0" cap="none" spc="0" normalizeH="0" baseline="0" noProof="0" dirty="0">
                <a:ln>
                  <a:noFill/>
                </a:ln>
                <a:solidFill>
                  <a:sysClr val="windowText" lastClr="000000"/>
                </a:solidFill>
                <a:effectLst/>
                <a:uLnTx/>
                <a:uFillTx/>
                <a:latin typeface="Helvetica" pitchFamily="2" charset="0"/>
                <a:ea typeface="+mn-ea"/>
                <a:cs typeface="+mn-cs"/>
              </a:rPr>
              <a:t>Fue un acto libre de la voluntad de Dios y no necesitó nada ni ayuda de nadie. </a:t>
            </a: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GT" sz="2000" b="0" i="0" u="none" strike="noStrike" kern="0" cap="none" spc="0" normalizeH="0" baseline="0" noProof="0" dirty="0">
                <a:ln>
                  <a:noFill/>
                </a:ln>
                <a:solidFill>
                  <a:sysClr val="windowText" lastClr="000000"/>
                </a:solidFill>
                <a:effectLst/>
                <a:uLnTx/>
                <a:uFillTx/>
                <a:latin typeface="Helvetica" pitchFamily="2" charset="0"/>
                <a:ea typeface="+mn-ea"/>
                <a:cs typeface="+mn-cs"/>
              </a:rPr>
              <a:t>Todo está ordenado y es bueno. Destinado por Dios para el servicio de los hombres.</a:t>
            </a: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GT" sz="2000" b="0" i="0" u="none" strike="noStrike" kern="0" cap="none" spc="0" normalizeH="0" baseline="0" noProof="0" dirty="0">
                <a:ln>
                  <a:noFill/>
                </a:ln>
                <a:solidFill>
                  <a:sysClr val="windowText" lastClr="000000"/>
                </a:solidFill>
                <a:effectLst/>
                <a:uLnTx/>
                <a:uFillTx/>
                <a:latin typeface="Helvetica" pitchFamily="2" charset="0"/>
                <a:ea typeface="+mn-ea"/>
                <a:cs typeface="+mn-cs"/>
              </a:rPr>
              <a:t>La creación entera tenemos como misión fundamental, dar gloria a Dios.</a:t>
            </a: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GT" sz="2000" b="0" i="0" u="none" strike="noStrike" kern="0" cap="none" spc="0" normalizeH="0" baseline="0" noProof="0" dirty="0">
                <a:ln>
                  <a:noFill/>
                </a:ln>
                <a:solidFill>
                  <a:sysClr val="windowText" lastClr="000000"/>
                </a:solidFill>
                <a:effectLst/>
                <a:uLnTx/>
                <a:uFillTx/>
                <a:latin typeface="Helvetica" pitchFamily="2" charset="0"/>
                <a:ea typeface="+mn-ea"/>
                <a:cs typeface="+mn-cs"/>
              </a:rPr>
              <a:t>Dios es infinitamente superior a sus obras, pero está en lo más íntimo de todas sus creaturas y todas dependen de Él.</a:t>
            </a:r>
          </a:p>
        </p:txBody>
      </p:sp>
    </p:spTree>
    <p:extLst>
      <p:ext uri="{BB962C8B-B14F-4D97-AF65-F5344CB8AC3E}">
        <p14:creationId xmlns:p14="http://schemas.microsoft.com/office/powerpoint/2010/main" val="2439615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Diagrama de flujo: terminador 1">
            <a:extLst>
              <a:ext uri="{FF2B5EF4-FFF2-40B4-BE49-F238E27FC236}">
                <a16:creationId xmlns:a16="http://schemas.microsoft.com/office/drawing/2014/main" id="{EF969E33-5973-4F3F-A36C-A4909A2C28F6}"/>
              </a:ext>
            </a:extLst>
          </p:cNvPr>
          <p:cNvSpPr/>
          <p:nvPr/>
        </p:nvSpPr>
        <p:spPr>
          <a:xfrm>
            <a:off x="2541345" y="572114"/>
            <a:ext cx="4135901" cy="694993"/>
          </a:xfrm>
          <a:prstGeom prst="flowChartTerminator">
            <a:avLst/>
          </a:prstGeom>
          <a:solidFill>
            <a:srgbClr val="4775E7">
              <a:lumMod val="60000"/>
              <a:lumOff val="40000"/>
            </a:srgbClr>
          </a:solidFill>
          <a:ln w="12700" cap="flat" cmpd="sng" algn="ctr">
            <a:solidFill>
              <a:srgbClr val="002060"/>
            </a:solidFill>
            <a:prstDash val="solid"/>
            <a:miter lim="800000"/>
          </a:ln>
          <a:effectLst/>
          <a:scene3d>
            <a:camera prst="orthographicFront"/>
            <a:lightRig rig="threePt" dir="t"/>
          </a:scene3d>
          <a:sp3d>
            <a:bevelT w="139700" h="139700" prst="divo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GT" sz="2000" b="1" i="0" u="none" strike="noStrike" kern="1200" cap="none" spc="100" normalizeH="0" baseline="0" noProof="0" dirty="0">
                <a:ln>
                  <a:noFill/>
                </a:ln>
                <a:solidFill>
                  <a:prstClr val="black"/>
                </a:solidFill>
                <a:effectLst/>
                <a:uLnTx/>
                <a:uFillTx/>
                <a:latin typeface="Helvetica" pitchFamily="2" charset="0"/>
                <a:ea typeface="+mn-ea"/>
                <a:cs typeface="+mn-cs"/>
              </a:rPr>
              <a:t>Los relatos de la creación</a:t>
            </a:r>
          </a:p>
        </p:txBody>
      </p:sp>
      <p:sp>
        <p:nvSpPr>
          <p:cNvPr id="4" name="Rectángulo: esquinas diagonales cortadas 2">
            <a:extLst>
              <a:ext uri="{FF2B5EF4-FFF2-40B4-BE49-F238E27FC236}">
                <a16:creationId xmlns:a16="http://schemas.microsoft.com/office/drawing/2014/main" id="{A529F1A6-292E-4BC4-821D-A3EE421F20F5}"/>
              </a:ext>
            </a:extLst>
          </p:cNvPr>
          <p:cNvSpPr/>
          <p:nvPr/>
        </p:nvSpPr>
        <p:spPr>
          <a:xfrm>
            <a:off x="968546" y="1541721"/>
            <a:ext cx="3571556" cy="2843963"/>
          </a:xfrm>
          <a:prstGeom prst="snip2DiagRect">
            <a:avLst/>
          </a:prstGeom>
          <a:solidFill>
            <a:srgbClr val="4775E7">
              <a:lumMod val="60000"/>
              <a:lumOff val="40000"/>
            </a:srgbClr>
          </a:solidFill>
          <a:ln w="25400" cap="flat" cmpd="sng" algn="ctr">
            <a:solidFill>
              <a:srgbClr val="002060"/>
            </a:solidFill>
            <a:prstDash val="solid"/>
          </a:ln>
          <a:effectLst/>
          <a:scene3d>
            <a:camera prst="orthographicFront"/>
            <a:lightRig rig="threePt" dir="t"/>
          </a:scene3d>
          <a:sp3d>
            <a:bevelT/>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800" b="0" i="0" u="none" strike="noStrike" kern="0" cap="none" spc="0" normalizeH="0" baseline="0" noProof="0" dirty="0">
                <a:ln>
                  <a:noFill/>
                </a:ln>
                <a:solidFill>
                  <a:prstClr val="black"/>
                </a:solidFill>
                <a:effectLst/>
                <a:uLnTx/>
                <a:uFillTx/>
                <a:latin typeface="Helvetica" pitchFamily="2" charset="0"/>
                <a:ea typeface="+mn-ea"/>
                <a:cs typeface="+mn-cs"/>
              </a:rPr>
              <a:t>En el Génesis encontramos dos relatos de la creación:</a:t>
            </a:r>
          </a:p>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sysClr val="windowText" lastClr="000000"/>
              </a:solidFill>
              <a:effectLst/>
              <a:uLnTx/>
              <a:uFillTx/>
              <a:latin typeface="Helvetica" pitchFamily="2" charset="0"/>
              <a:ea typeface="+mn-ea"/>
              <a:cs typeface="+mn-cs"/>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s-MX" sz="1800" b="1" i="0" u="none" strike="noStrike" kern="0" cap="none" spc="0" normalizeH="0" baseline="0" noProof="0" dirty="0">
                <a:ln>
                  <a:noFill/>
                </a:ln>
                <a:solidFill>
                  <a:sysClr val="windowText" lastClr="000000"/>
                </a:solidFill>
                <a:effectLst/>
                <a:uLnTx/>
                <a:uFillTx/>
                <a:latin typeface="Helvetica" pitchFamily="2" charset="0"/>
                <a:ea typeface="+mn-ea"/>
                <a:cs typeface="+mn-cs"/>
              </a:rPr>
              <a:t>(</a:t>
            </a:r>
            <a:r>
              <a:rPr kumimoji="0" lang="es-MX" sz="1800" b="1" i="0" u="none" strike="noStrike" kern="0" cap="none" spc="0" normalizeH="0" baseline="0" noProof="0" dirty="0" err="1">
                <a:ln>
                  <a:noFill/>
                </a:ln>
                <a:solidFill>
                  <a:sysClr val="windowText" lastClr="000000"/>
                </a:solidFill>
                <a:effectLst/>
                <a:uLnTx/>
                <a:uFillTx/>
                <a:latin typeface="Helvetica" pitchFamily="2" charset="0"/>
                <a:ea typeface="+mn-ea"/>
                <a:cs typeface="+mn-cs"/>
              </a:rPr>
              <a:t>Gn</a:t>
            </a:r>
            <a:r>
              <a:rPr kumimoji="0" lang="es-MX" sz="1800" b="1" i="0" u="none" strike="noStrike" kern="0" cap="none" spc="0" normalizeH="0" baseline="0" noProof="0" dirty="0">
                <a:ln>
                  <a:noFill/>
                </a:ln>
                <a:solidFill>
                  <a:sysClr val="windowText" lastClr="000000"/>
                </a:solidFill>
                <a:effectLst/>
                <a:uLnTx/>
                <a:uFillTx/>
                <a:latin typeface="Helvetica" pitchFamily="2" charset="0"/>
                <a:ea typeface="+mn-ea"/>
                <a:cs typeface="+mn-cs"/>
              </a:rPr>
              <a:t> 1, 1- 2, 4) </a:t>
            </a:r>
            <a:r>
              <a:rPr kumimoji="0" lang="es-MX" sz="1800" b="0" i="0" u="none" strike="noStrike" kern="0" cap="none" spc="0" normalizeH="0" baseline="0" noProof="0" dirty="0">
                <a:ln>
                  <a:noFill/>
                </a:ln>
                <a:solidFill>
                  <a:sysClr val="windowText" lastClr="000000"/>
                </a:solidFill>
                <a:effectLst/>
                <a:uLnTx/>
                <a:uFillTx/>
                <a:latin typeface="Helvetica" pitchFamily="2" charset="0"/>
                <a:ea typeface="+mn-ea"/>
                <a:cs typeface="+mn-cs"/>
              </a:rPr>
              <a:t>– Sacerdotal. Dios va creando todas las cosas en forma majestuosa, solemne, ordenada y al final crea al ser humano. </a:t>
            </a:r>
            <a:endParaRPr kumimoji="0" lang="es-GT" sz="1800" b="0" i="0" u="none" strike="noStrike" kern="0" cap="none" spc="0" normalizeH="0" baseline="0" noProof="0" dirty="0">
              <a:ln>
                <a:noFill/>
              </a:ln>
              <a:solidFill>
                <a:sysClr val="windowText" lastClr="000000"/>
              </a:solidFill>
              <a:effectLst/>
              <a:uLnTx/>
              <a:uFillTx/>
              <a:latin typeface="Helvetica" pitchFamily="2" charset="0"/>
              <a:ea typeface="+mn-ea"/>
              <a:cs typeface="+mn-cs"/>
            </a:endParaRPr>
          </a:p>
        </p:txBody>
      </p:sp>
      <p:sp>
        <p:nvSpPr>
          <p:cNvPr id="5" name="Rectángulo: esquinas diagonales cortadas 2">
            <a:extLst>
              <a:ext uri="{FF2B5EF4-FFF2-40B4-BE49-F238E27FC236}">
                <a16:creationId xmlns:a16="http://schemas.microsoft.com/office/drawing/2014/main" id="{A529F1A6-292E-4BC4-821D-A3EE421F20F5}"/>
              </a:ext>
            </a:extLst>
          </p:cNvPr>
          <p:cNvSpPr/>
          <p:nvPr/>
        </p:nvSpPr>
        <p:spPr>
          <a:xfrm>
            <a:off x="4700574" y="1541721"/>
            <a:ext cx="3571556" cy="2843963"/>
          </a:xfrm>
          <a:prstGeom prst="snip2DiagRect">
            <a:avLst/>
          </a:prstGeom>
          <a:solidFill>
            <a:srgbClr val="4775E7">
              <a:lumMod val="60000"/>
              <a:lumOff val="40000"/>
            </a:srgbClr>
          </a:solidFill>
          <a:ln w="25400" cap="flat" cmpd="sng" algn="ctr">
            <a:solidFill>
              <a:srgbClr val="002060"/>
            </a:solidFill>
            <a:prstDash val="solid"/>
          </a:ln>
          <a:effectLst/>
          <a:scene3d>
            <a:camera prst="orthographicFront"/>
            <a:lightRig rig="threePt" dir="t"/>
          </a:scene3d>
          <a:sp3d>
            <a:bevelT/>
          </a:sp3d>
        </p:spPr>
        <p:txBody>
          <a:bodyPr rtlCol="0" anchor="ctr"/>
          <a:lstStyle/>
          <a:p>
            <a:pPr marL="342900" marR="0" lvl="0" indent="-342900" defTabSz="914400" eaLnBrk="1" fontAlgn="auto" latinLnBrk="0" hangingPunct="1">
              <a:lnSpc>
                <a:spcPct val="100000"/>
              </a:lnSpc>
              <a:spcBef>
                <a:spcPts val="0"/>
              </a:spcBef>
              <a:spcAft>
                <a:spcPts val="0"/>
              </a:spcAft>
              <a:buClrTx/>
              <a:buSzTx/>
              <a:buFont typeface="+mj-lt"/>
              <a:buAutoNum type="arabicPeriod" startAt="2"/>
              <a:tabLst/>
              <a:defRPr/>
            </a:pPr>
            <a:r>
              <a:rPr kumimoji="0" lang="es-MX" sz="1800" b="1" i="0" u="none" strike="noStrike" kern="0" cap="none" spc="0" normalizeH="0" baseline="0" noProof="0" dirty="0">
                <a:ln>
                  <a:noFill/>
                </a:ln>
                <a:solidFill>
                  <a:sysClr val="windowText" lastClr="000000"/>
                </a:solidFill>
                <a:effectLst/>
                <a:uLnTx/>
                <a:uFillTx/>
                <a:latin typeface="Helvetica" pitchFamily="2" charset="0"/>
                <a:ea typeface="+mn-ea"/>
                <a:cs typeface="+mn-cs"/>
              </a:rPr>
              <a:t>(</a:t>
            </a:r>
            <a:r>
              <a:rPr kumimoji="0" lang="es-MX" sz="1800" b="1" i="0" u="none" strike="noStrike" kern="0" cap="none" spc="0" normalizeH="0" baseline="0" noProof="0" dirty="0" err="1">
                <a:ln>
                  <a:noFill/>
                </a:ln>
                <a:solidFill>
                  <a:sysClr val="windowText" lastClr="000000"/>
                </a:solidFill>
                <a:effectLst/>
                <a:uLnTx/>
                <a:uFillTx/>
                <a:latin typeface="Helvetica" pitchFamily="2" charset="0"/>
                <a:ea typeface="+mn-ea"/>
                <a:cs typeface="+mn-cs"/>
              </a:rPr>
              <a:t>Gn</a:t>
            </a:r>
            <a:r>
              <a:rPr kumimoji="0" lang="es-MX" sz="1800" b="1" i="0" u="none" strike="noStrike" kern="0" cap="none" spc="0" normalizeH="0" baseline="0" noProof="0" dirty="0">
                <a:ln>
                  <a:noFill/>
                </a:ln>
                <a:solidFill>
                  <a:sysClr val="windowText" lastClr="000000"/>
                </a:solidFill>
                <a:effectLst/>
                <a:uLnTx/>
                <a:uFillTx/>
                <a:latin typeface="Helvetica" pitchFamily="2" charset="0"/>
                <a:ea typeface="+mn-ea"/>
                <a:cs typeface="+mn-cs"/>
              </a:rPr>
              <a:t> 2, 4b-25) </a:t>
            </a:r>
            <a:r>
              <a:rPr kumimoji="0" lang="es-MX" sz="1800" b="0" i="0" u="none" strike="noStrike" kern="0" cap="none" spc="0" normalizeH="0" baseline="0" noProof="0" dirty="0">
                <a:ln>
                  <a:noFill/>
                </a:ln>
                <a:solidFill>
                  <a:sysClr val="windowText" lastClr="000000"/>
                </a:solidFill>
                <a:effectLst/>
                <a:uLnTx/>
                <a:uFillTx/>
                <a:latin typeface="Helvetica" pitchFamily="2" charset="0"/>
                <a:ea typeface="+mn-ea"/>
                <a:cs typeface="+mn-cs"/>
              </a:rPr>
              <a:t>– </a:t>
            </a:r>
            <a:r>
              <a:rPr kumimoji="0" lang="es-MX" sz="1800" b="0" i="0" u="none" strike="noStrike" kern="0" cap="none" spc="0" normalizeH="0" baseline="0" noProof="0" dirty="0" err="1">
                <a:ln>
                  <a:noFill/>
                </a:ln>
                <a:solidFill>
                  <a:sysClr val="windowText" lastClr="000000"/>
                </a:solidFill>
                <a:effectLst/>
                <a:uLnTx/>
                <a:uFillTx/>
                <a:latin typeface="Helvetica" pitchFamily="2" charset="0"/>
                <a:ea typeface="+mn-ea"/>
                <a:cs typeface="+mn-cs"/>
              </a:rPr>
              <a:t>Yavista</a:t>
            </a:r>
            <a:r>
              <a:rPr kumimoji="0" lang="es-MX" sz="1800" b="0" i="0" u="none" strike="noStrike" kern="0" cap="none" spc="0" normalizeH="0" baseline="0" noProof="0" dirty="0">
                <a:ln>
                  <a:noFill/>
                </a:ln>
                <a:solidFill>
                  <a:sysClr val="windowText" lastClr="000000"/>
                </a:solidFill>
                <a:effectLst/>
                <a:uLnTx/>
                <a:uFillTx/>
                <a:latin typeface="Helvetica" pitchFamily="2" charset="0"/>
                <a:ea typeface="+mn-ea"/>
                <a:cs typeface="+mn-cs"/>
              </a:rPr>
              <a:t>. El más antiguo. Dios muy cercano con características humanas. El ser humano es creado desde el principio de todo y narra la caída de Adán y Eva.</a:t>
            </a:r>
          </a:p>
        </p:txBody>
      </p:sp>
    </p:spTree>
    <p:extLst>
      <p:ext uri="{BB962C8B-B14F-4D97-AF65-F5344CB8AC3E}">
        <p14:creationId xmlns:p14="http://schemas.microsoft.com/office/powerpoint/2010/main" val="1835365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ángulo: esquinas diagonales cortadas 2">
            <a:extLst>
              <a:ext uri="{FF2B5EF4-FFF2-40B4-BE49-F238E27FC236}">
                <a16:creationId xmlns:a16="http://schemas.microsoft.com/office/drawing/2014/main" id="{A529F1A6-292E-4BC4-821D-A3EE421F20F5}"/>
              </a:ext>
            </a:extLst>
          </p:cNvPr>
          <p:cNvSpPr/>
          <p:nvPr/>
        </p:nvSpPr>
        <p:spPr>
          <a:xfrm>
            <a:off x="1683324" y="726785"/>
            <a:ext cx="6046546" cy="1223890"/>
          </a:xfrm>
          <a:prstGeom prst="snip2DiagRect">
            <a:avLst/>
          </a:prstGeom>
          <a:solidFill>
            <a:srgbClr val="6D90FF"/>
          </a:solidFill>
          <a:ln w="25400" cap="flat" cmpd="sng" algn="ctr">
            <a:solidFill>
              <a:srgbClr val="002060"/>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2000" b="0" i="0" u="none" strike="noStrike" kern="0" cap="none" spc="0" normalizeH="0" baseline="0" noProof="0" dirty="0">
                <a:ln>
                  <a:noFill/>
                </a:ln>
                <a:solidFill>
                  <a:schemeClr val="tx1"/>
                </a:solidFill>
                <a:effectLst/>
                <a:uLnTx/>
                <a:uFillTx/>
                <a:latin typeface="Helvetica" pitchFamily="2" charset="0"/>
                <a:ea typeface="+mn-ea"/>
                <a:cs typeface="+mn-cs"/>
              </a:rPr>
              <a:t>El mensaje de ambos relatos es el mismo: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2000" b="1" i="0" u="none" strike="noStrike" kern="0" cap="none" spc="0" normalizeH="0" baseline="0" noProof="0" dirty="0">
                <a:ln>
                  <a:noFill/>
                </a:ln>
                <a:solidFill>
                  <a:schemeClr val="tx1"/>
                </a:solidFill>
                <a:effectLst/>
                <a:uLnTx/>
                <a:uFillTx/>
                <a:latin typeface="Helvetica" pitchFamily="2" charset="0"/>
                <a:ea typeface="+mn-ea"/>
                <a:cs typeface="+mn-cs"/>
              </a:rPr>
              <a:t>Dios crea por amor y para hacernos partícipes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2000" b="1" i="0" u="none" strike="noStrike" kern="0" cap="none" spc="0" normalizeH="0" baseline="0" noProof="0" dirty="0">
                <a:ln>
                  <a:noFill/>
                </a:ln>
                <a:solidFill>
                  <a:schemeClr val="tx1"/>
                </a:solidFill>
                <a:effectLst/>
                <a:uLnTx/>
                <a:uFillTx/>
                <a:latin typeface="Helvetica" pitchFamily="2" charset="0"/>
                <a:ea typeface="+mn-ea"/>
                <a:cs typeface="+mn-cs"/>
              </a:rPr>
              <a:t>de la riqueza de la creación.</a:t>
            </a:r>
            <a:endParaRPr kumimoji="0" lang="es-GT" sz="2000" b="1" i="0" u="none" strike="noStrike" kern="0" cap="none" spc="0" normalizeH="0" baseline="0" noProof="0" dirty="0">
              <a:ln>
                <a:noFill/>
              </a:ln>
              <a:solidFill>
                <a:schemeClr val="tx1"/>
              </a:solidFill>
              <a:effectLst/>
              <a:uLnTx/>
              <a:uFillTx/>
              <a:latin typeface="Helvetica" pitchFamily="2" charset="0"/>
              <a:ea typeface="+mn-ea"/>
              <a:cs typeface="+mn-cs"/>
            </a:endParaRPr>
          </a:p>
        </p:txBody>
      </p:sp>
      <p:sp>
        <p:nvSpPr>
          <p:cNvPr id="4" name="Rectángulo: esquinas diagonales cortadas 2">
            <a:extLst>
              <a:ext uri="{FF2B5EF4-FFF2-40B4-BE49-F238E27FC236}">
                <a16:creationId xmlns:a16="http://schemas.microsoft.com/office/drawing/2014/main" id="{A529F1A6-292E-4BC4-821D-A3EE421F20F5}"/>
              </a:ext>
            </a:extLst>
          </p:cNvPr>
          <p:cNvSpPr/>
          <p:nvPr/>
        </p:nvSpPr>
        <p:spPr>
          <a:xfrm>
            <a:off x="1683324" y="2088898"/>
            <a:ext cx="6181597" cy="2495422"/>
          </a:xfrm>
          <a:prstGeom prst="snip2DiagRect">
            <a:avLst/>
          </a:prstGeom>
          <a:solidFill>
            <a:srgbClr val="6D90FF"/>
          </a:solidFill>
          <a:ln w="25400" cap="flat" cmpd="sng" algn="ctr">
            <a:solidFill>
              <a:srgbClr val="002060"/>
            </a:solidFill>
            <a:prstDash val="solid"/>
          </a:ln>
          <a:effectLst/>
          <a:scene3d>
            <a:camera prst="orthographicFront"/>
            <a:lightRig rig="threePt" dir="t"/>
          </a:scene3d>
          <a:sp3d>
            <a:bevelT/>
          </a:sp3d>
        </p:spPr>
        <p:txBody>
          <a:bodyPr rtlCol="0" anchor="ct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GT" sz="2000" b="0" i="0" u="none" strike="noStrike" kern="0" cap="none" spc="0" normalizeH="0" baseline="0" noProof="0" dirty="0">
                <a:ln>
                  <a:noFill/>
                </a:ln>
                <a:solidFill>
                  <a:sysClr val="windowText" lastClr="000000"/>
                </a:solidFill>
                <a:effectLst/>
                <a:uLnTx/>
                <a:uFillTx/>
                <a:latin typeface="Helvetica" pitchFamily="2" charset="0"/>
                <a:ea typeface="+mn-ea"/>
                <a:cs typeface="+mn-cs"/>
              </a:rPr>
              <a:t>Hay un solo Dios creador de todas las cosas.</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GT" sz="2000" b="0" i="0" u="none" strike="noStrike" kern="0" cap="none" spc="0" normalizeH="0" baseline="0" noProof="0" dirty="0">
                <a:ln>
                  <a:noFill/>
                </a:ln>
                <a:solidFill>
                  <a:sysClr val="windowText" lastClr="000000"/>
                </a:solidFill>
                <a:effectLst/>
                <a:uLnTx/>
                <a:uFillTx/>
                <a:latin typeface="Helvetica" pitchFamily="2" charset="0"/>
                <a:ea typeface="+mn-ea"/>
                <a:cs typeface="+mn-cs"/>
              </a:rPr>
              <a:t>Dios es la fuente de la vida.</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GT" sz="2000" b="0" i="0" u="none" strike="noStrike" kern="0" cap="none" spc="0" normalizeH="0" baseline="0" noProof="0" dirty="0">
                <a:ln>
                  <a:noFill/>
                </a:ln>
                <a:solidFill>
                  <a:sysClr val="windowText" lastClr="000000"/>
                </a:solidFill>
                <a:effectLst/>
                <a:uLnTx/>
                <a:uFillTx/>
                <a:latin typeface="Helvetica" pitchFamily="2" charset="0"/>
                <a:ea typeface="+mn-ea"/>
                <a:cs typeface="+mn-cs"/>
              </a:rPr>
              <a:t>Crea todo con el poder de su Palabra.</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GT" sz="2000" b="0" i="0" u="none" strike="noStrike" kern="0" cap="none" spc="0" normalizeH="0" baseline="0" noProof="0" dirty="0">
                <a:ln>
                  <a:noFill/>
                </a:ln>
                <a:solidFill>
                  <a:sysClr val="windowText" lastClr="000000"/>
                </a:solidFill>
                <a:effectLst/>
                <a:uLnTx/>
                <a:uFillTx/>
                <a:latin typeface="Helvetica" pitchFamily="2" charset="0"/>
                <a:ea typeface="+mn-ea"/>
                <a:cs typeface="+mn-cs"/>
              </a:rPr>
              <a:t>Dios lo hace todo por amor.</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GT" sz="2000" b="0" i="0" u="none" strike="noStrike" kern="0" cap="none" spc="0" normalizeH="0" baseline="0" noProof="0" dirty="0">
                <a:ln>
                  <a:noFill/>
                </a:ln>
                <a:solidFill>
                  <a:sysClr val="windowText" lastClr="000000"/>
                </a:solidFill>
                <a:effectLst/>
                <a:uLnTx/>
                <a:uFillTx/>
                <a:latin typeface="Helvetica" pitchFamily="2" charset="0"/>
                <a:ea typeface="+mn-ea"/>
                <a:cs typeface="+mn-cs"/>
              </a:rPr>
              <a:t>Es poderoso y omnipotente.</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GT" sz="2000" b="0" i="0" u="none" strike="noStrike" kern="0" cap="none" spc="0" normalizeH="0" baseline="0" noProof="0" dirty="0">
                <a:ln>
                  <a:noFill/>
                </a:ln>
                <a:solidFill>
                  <a:sysClr val="windowText" lastClr="000000"/>
                </a:solidFill>
                <a:effectLst/>
                <a:uLnTx/>
                <a:uFillTx/>
                <a:latin typeface="Helvetica" pitchFamily="2" charset="0"/>
                <a:ea typeface="+mn-ea"/>
                <a:cs typeface="+mn-cs"/>
              </a:rPr>
              <a:t>Dios ha creado todo para el bien y el servicio de los seres humanos.</a:t>
            </a:r>
          </a:p>
        </p:txBody>
      </p:sp>
    </p:spTree>
    <p:extLst>
      <p:ext uri="{BB962C8B-B14F-4D97-AF65-F5344CB8AC3E}">
        <p14:creationId xmlns:p14="http://schemas.microsoft.com/office/powerpoint/2010/main" val="748385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3" name="Flecha: pentágono 24">
            <a:extLst>
              <a:ext uri="{FF2B5EF4-FFF2-40B4-BE49-F238E27FC236}">
                <a16:creationId xmlns:a16="http://schemas.microsoft.com/office/drawing/2014/main" id="{CE55AC6E-DD0B-43C8-9761-45EB99D14E77}"/>
              </a:ext>
            </a:extLst>
          </p:cNvPr>
          <p:cNvSpPr/>
          <p:nvPr/>
        </p:nvSpPr>
        <p:spPr>
          <a:xfrm>
            <a:off x="1397611" y="814698"/>
            <a:ext cx="3004268" cy="827805"/>
          </a:xfrm>
          <a:prstGeom prst="homePlate">
            <a:avLst/>
          </a:prstGeom>
          <a:solidFill>
            <a:srgbClr val="4775E7">
              <a:lumMod val="60000"/>
              <a:lumOff val="40000"/>
            </a:srgbClr>
          </a:solidFill>
          <a:ln w="12700" cap="flat" cmpd="sng" algn="ctr">
            <a:solidFill>
              <a:srgbClr val="002060"/>
            </a:solidFill>
            <a:prstDash val="solid"/>
            <a:miter lim="800000"/>
          </a:ln>
          <a:effectLst/>
          <a:scene3d>
            <a:camera prst="orthographicFront"/>
            <a:lightRig rig="threePt" dir="t"/>
          </a:scene3d>
          <a:sp3d>
            <a:bevelT w="101600" prst="rible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4000" b="1" i="0" u="none" strike="noStrike" kern="1200" cap="none" spc="100" normalizeH="0" baseline="0" noProof="0" dirty="0">
                <a:ln>
                  <a:noFill/>
                </a:ln>
                <a:solidFill>
                  <a:srgbClr val="002060"/>
                </a:solidFill>
                <a:effectLst/>
                <a:uLnTx/>
                <a:uFillTx/>
                <a:latin typeface="Script MT Bold" panose="03040602040607080904" pitchFamily="66" charset="0"/>
                <a:ea typeface="+mn-ea"/>
                <a:cs typeface="+mn-cs"/>
              </a:rPr>
              <a:t>Actividades</a:t>
            </a:r>
            <a:endParaRPr kumimoji="0" lang="es-GT" sz="4000" b="1" i="0" u="none" strike="noStrike" kern="1200" cap="none" spc="100" normalizeH="0" baseline="0" noProof="0" dirty="0">
              <a:ln>
                <a:noFill/>
              </a:ln>
              <a:solidFill>
                <a:srgbClr val="002060"/>
              </a:solidFill>
              <a:effectLst/>
              <a:uLnTx/>
              <a:uFillTx/>
              <a:latin typeface="Script MT Bold" panose="03040602040607080904" pitchFamily="66" charset="0"/>
              <a:ea typeface="+mn-ea"/>
              <a:cs typeface="+mn-cs"/>
            </a:endParaRPr>
          </a:p>
        </p:txBody>
      </p:sp>
      <p:sp>
        <p:nvSpPr>
          <p:cNvPr id="4" name="Rectángulo: esquinas redondeadas 2">
            <a:extLst>
              <a:ext uri="{FF2B5EF4-FFF2-40B4-BE49-F238E27FC236}">
                <a16:creationId xmlns:a16="http://schemas.microsoft.com/office/drawing/2014/main" id="{11890D29-5ED0-4C69-AC5D-3A0222ED8336}"/>
              </a:ext>
            </a:extLst>
          </p:cNvPr>
          <p:cNvSpPr/>
          <p:nvPr/>
        </p:nvSpPr>
        <p:spPr>
          <a:xfrm>
            <a:off x="4677346" y="909510"/>
            <a:ext cx="3488459" cy="1465986"/>
          </a:xfrm>
          <a:prstGeom prst="roundRect">
            <a:avLst/>
          </a:prstGeom>
          <a:solidFill>
            <a:srgbClr val="4775E7">
              <a:lumMod val="60000"/>
              <a:lumOff val="40000"/>
            </a:srgbClr>
          </a:solidFill>
          <a:ln w="25400" cap="flat" cmpd="sng" algn="ctr">
            <a:solidFill>
              <a:srgbClr val="002060"/>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2000" b="1" i="0" u="none" strike="noStrike" kern="0" cap="none" spc="100" normalizeH="0" baseline="0" noProof="0" dirty="0">
                <a:ln>
                  <a:noFill/>
                </a:ln>
                <a:solidFill>
                  <a:sysClr val="windowText" lastClr="000000"/>
                </a:solidFill>
                <a:effectLst/>
                <a:uLnTx/>
                <a:uFillTx/>
                <a:latin typeface="Helvetica" pitchFamily="2" charset="0"/>
                <a:ea typeface="+mn-ea"/>
                <a:cs typeface="+mn-cs"/>
              </a:rPr>
              <a:t>Individual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2000" b="0" i="0" u="none" strike="noStrike" kern="0" cap="none" spc="0" normalizeH="0" baseline="0" noProof="0" dirty="0">
                <a:ln>
                  <a:noFill/>
                </a:ln>
                <a:solidFill>
                  <a:sysClr val="windowText" lastClr="000000"/>
                </a:solidFill>
                <a:effectLst/>
                <a:uLnTx/>
                <a:uFillTx/>
                <a:latin typeface="Helvetica" pitchFamily="2" charset="0"/>
                <a:ea typeface="+mn-ea"/>
                <a:cs typeface="+mn-cs"/>
              </a:rPr>
              <a:t>Para profundizar,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2000" b="0" i="0" u="none" strike="noStrike" kern="0" cap="none" spc="0" normalizeH="0" baseline="0" noProof="0" dirty="0">
                <a:ln>
                  <a:noFill/>
                </a:ln>
                <a:solidFill>
                  <a:sysClr val="windowText" lastClr="000000"/>
                </a:solidFill>
                <a:effectLst/>
                <a:uLnTx/>
                <a:uFillTx/>
                <a:latin typeface="Helvetica" pitchFamily="2" charset="0"/>
                <a:ea typeface="+mn-ea"/>
                <a:cs typeface="+mn-cs"/>
              </a:rPr>
              <a:t>hacer lectura de Gen 1-2,4 compararlo con Gen 2,4-25</a:t>
            </a:r>
            <a:endParaRPr kumimoji="0" lang="es-GT" sz="2000" b="0" i="0" u="none" strike="noStrike" kern="0" cap="none" spc="0" normalizeH="0" baseline="0" noProof="0" dirty="0">
              <a:ln>
                <a:noFill/>
              </a:ln>
              <a:solidFill>
                <a:sysClr val="windowText" lastClr="000000"/>
              </a:solidFill>
              <a:effectLst/>
              <a:uLnTx/>
              <a:uFillTx/>
              <a:latin typeface="Helvetica" pitchFamily="2" charset="0"/>
              <a:ea typeface="+mn-ea"/>
              <a:cs typeface="+mn-cs"/>
            </a:endParaRPr>
          </a:p>
        </p:txBody>
      </p:sp>
      <p:sp>
        <p:nvSpPr>
          <p:cNvPr id="5" name="Rectángulo: esquinas redondeadas 2">
            <a:extLst>
              <a:ext uri="{FF2B5EF4-FFF2-40B4-BE49-F238E27FC236}">
                <a16:creationId xmlns:a16="http://schemas.microsoft.com/office/drawing/2014/main" id="{11890D29-5ED0-4C69-AC5D-3A0222ED8336}"/>
              </a:ext>
            </a:extLst>
          </p:cNvPr>
          <p:cNvSpPr/>
          <p:nvPr/>
        </p:nvSpPr>
        <p:spPr>
          <a:xfrm>
            <a:off x="1397611" y="2551813"/>
            <a:ext cx="3368885" cy="1833871"/>
          </a:xfrm>
          <a:prstGeom prst="roundRect">
            <a:avLst/>
          </a:prstGeom>
          <a:solidFill>
            <a:srgbClr val="4775E7">
              <a:lumMod val="60000"/>
              <a:lumOff val="40000"/>
            </a:srgbClr>
          </a:solidFill>
          <a:ln w="25400" cap="flat" cmpd="sng" algn="ctr">
            <a:solidFill>
              <a:srgbClr val="002060"/>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2000" b="1" i="0" u="none" strike="noStrike" kern="0" cap="none" spc="100" normalizeH="0" baseline="0" noProof="0" dirty="0">
                <a:ln>
                  <a:noFill/>
                </a:ln>
                <a:solidFill>
                  <a:sysClr val="windowText" lastClr="000000"/>
                </a:solidFill>
                <a:effectLst/>
                <a:uLnTx/>
                <a:uFillTx/>
                <a:latin typeface="Helvetica" pitchFamily="2" charset="0"/>
                <a:ea typeface="+mn-ea"/>
                <a:cs typeface="+mn-cs"/>
              </a:rPr>
              <a:t>Grupal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2000" b="0" i="0" u="none" strike="noStrike" kern="0" cap="none" spc="0" normalizeH="0" baseline="0" noProof="0" dirty="0">
                <a:ln>
                  <a:noFill/>
                </a:ln>
                <a:solidFill>
                  <a:sysClr val="windowText" lastClr="000000"/>
                </a:solidFill>
                <a:effectLst/>
                <a:uLnTx/>
                <a:uFillTx/>
                <a:latin typeface="Helvetica" pitchFamily="2" charset="0"/>
                <a:ea typeface="+mn-ea"/>
                <a:cs typeface="+mn-cs"/>
              </a:rPr>
              <a:t>Comentar los textos de la creación del libro del Génesis y anotar similitudes y diferencias </a:t>
            </a:r>
            <a:r>
              <a:rPr lang="es-MX" sz="2000" dirty="0">
                <a:solidFill>
                  <a:sysClr val="windowText" lastClr="000000"/>
                </a:solidFill>
                <a:latin typeface="Helvetica" pitchFamily="2" charset="0"/>
                <a:ea typeface="+mn-ea"/>
                <a:cs typeface="+mn-cs"/>
              </a:rPr>
              <a:t>en </a:t>
            </a:r>
            <a:r>
              <a:rPr lang="es-MX" sz="2000">
                <a:solidFill>
                  <a:sysClr val="windowText" lastClr="000000"/>
                </a:solidFill>
                <a:latin typeface="Helvetica" pitchFamily="2" charset="0"/>
                <a:ea typeface="+mn-ea"/>
                <a:cs typeface="+mn-cs"/>
              </a:rPr>
              <a:t>los mismos.</a:t>
            </a:r>
            <a:endParaRPr kumimoji="0" lang="es-MX" sz="2000" b="1" i="0" u="none" strike="noStrike" kern="0" cap="none" spc="100" normalizeH="0" baseline="0" noProof="0" dirty="0">
              <a:ln>
                <a:noFill/>
              </a:ln>
              <a:solidFill>
                <a:sysClr val="windowText" lastClr="000000"/>
              </a:solidFill>
              <a:effectLst/>
              <a:uLnTx/>
              <a:uFillTx/>
              <a:latin typeface="Helvetica" pitchFamily="2" charset="0"/>
              <a:ea typeface="+mn-ea"/>
              <a:cs typeface="+mn-cs"/>
            </a:endParaRPr>
          </a:p>
        </p:txBody>
      </p:sp>
      <p:pic>
        <p:nvPicPr>
          <p:cNvPr id="6" name="Picture 2" descr="작업장 - 무료 사람들개 아이콘"/>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9472" y="2780467"/>
            <a:ext cx="1605217" cy="160521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oogle Shape;10163;p49"/>
          <p:cNvGrpSpPr/>
          <p:nvPr/>
        </p:nvGrpSpPr>
        <p:grpSpPr>
          <a:xfrm>
            <a:off x="8165805" y="122485"/>
            <a:ext cx="596950" cy="787025"/>
            <a:chOff x="5055688" y="2345363"/>
            <a:chExt cx="596950" cy="787025"/>
          </a:xfrm>
        </p:grpSpPr>
        <p:sp>
          <p:nvSpPr>
            <p:cNvPr id="8" name="Google Shape;10164;p49"/>
            <p:cNvSpPr/>
            <p:nvPr/>
          </p:nvSpPr>
          <p:spPr>
            <a:xfrm>
              <a:off x="5055688" y="2345363"/>
              <a:ext cx="596950" cy="637750"/>
            </a:xfrm>
            <a:custGeom>
              <a:avLst/>
              <a:gdLst/>
              <a:ahLst/>
              <a:cxnLst/>
              <a:rect l="l" t="t" r="r" b="b"/>
              <a:pathLst>
                <a:path w="23878" h="25510" extrusionOk="0">
                  <a:moveTo>
                    <a:pt x="9319" y="13860"/>
                  </a:moveTo>
                  <a:cubicBezTo>
                    <a:pt x="10279" y="12918"/>
                    <a:pt x="12156" y="9044"/>
                    <a:pt x="12266" y="8637"/>
                  </a:cubicBezTo>
                  <a:cubicBezTo>
                    <a:pt x="12592" y="7409"/>
                    <a:pt x="9249" y="5749"/>
                    <a:pt x="10519" y="3419"/>
                  </a:cubicBezTo>
                  <a:cubicBezTo>
                    <a:pt x="12533" y="0"/>
                    <a:pt x="19835" y="6069"/>
                    <a:pt x="21752" y="7569"/>
                  </a:cubicBezTo>
                  <a:cubicBezTo>
                    <a:pt x="23878" y="9234"/>
                    <a:pt x="23674" y="13651"/>
                    <a:pt x="17583" y="11585"/>
                  </a:cubicBezTo>
                  <a:cubicBezTo>
                    <a:pt x="16498" y="11218"/>
                    <a:pt x="14164" y="15657"/>
                    <a:pt x="13602" y="16794"/>
                  </a:cubicBezTo>
                  <a:cubicBezTo>
                    <a:pt x="13602" y="16794"/>
                    <a:pt x="18095" y="21823"/>
                    <a:pt x="16816" y="23698"/>
                  </a:cubicBezTo>
                  <a:cubicBezTo>
                    <a:pt x="15154" y="25510"/>
                    <a:pt x="6064" y="19877"/>
                    <a:pt x="3102" y="16255"/>
                  </a:cubicBezTo>
                  <a:cubicBezTo>
                    <a:pt x="1" y="11903"/>
                    <a:pt x="4271" y="12984"/>
                    <a:pt x="9319" y="13860"/>
                  </a:cubicBezTo>
                </a:path>
              </a:pathLst>
            </a:custGeom>
            <a:solidFill>
              <a:srgbClr val="002060"/>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165;p49"/>
            <p:cNvSpPr/>
            <p:nvPr/>
          </p:nvSpPr>
          <p:spPr>
            <a:xfrm>
              <a:off x="5070063" y="2817713"/>
              <a:ext cx="263375" cy="314675"/>
            </a:xfrm>
            <a:custGeom>
              <a:avLst/>
              <a:gdLst/>
              <a:ahLst/>
              <a:cxnLst/>
              <a:rect l="l" t="t" r="r" b="b"/>
              <a:pathLst>
                <a:path w="10535" h="12587" extrusionOk="0">
                  <a:moveTo>
                    <a:pt x="5325" y="0"/>
                  </a:moveTo>
                  <a:cubicBezTo>
                    <a:pt x="5124" y="0"/>
                    <a:pt x="4917" y="101"/>
                    <a:pt x="4823" y="334"/>
                  </a:cubicBezTo>
                  <a:cubicBezTo>
                    <a:pt x="3264" y="4210"/>
                    <a:pt x="1396" y="7966"/>
                    <a:pt x="100" y="11946"/>
                  </a:cubicBezTo>
                  <a:cubicBezTo>
                    <a:pt x="0" y="12255"/>
                    <a:pt x="293" y="12586"/>
                    <a:pt x="595" y="12586"/>
                  </a:cubicBezTo>
                  <a:cubicBezTo>
                    <a:pt x="676" y="12586"/>
                    <a:pt x="758" y="12562"/>
                    <a:pt x="833" y="12508"/>
                  </a:cubicBezTo>
                  <a:cubicBezTo>
                    <a:pt x="2567" y="11253"/>
                    <a:pt x="4168" y="9852"/>
                    <a:pt x="5655" y="8312"/>
                  </a:cubicBezTo>
                  <a:cubicBezTo>
                    <a:pt x="7174" y="6740"/>
                    <a:pt x="8626" y="5107"/>
                    <a:pt x="10180" y="3572"/>
                  </a:cubicBezTo>
                  <a:cubicBezTo>
                    <a:pt x="10534" y="3221"/>
                    <a:pt x="10193" y="2721"/>
                    <a:pt x="9809" y="2721"/>
                  </a:cubicBezTo>
                  <a:cubicBezTo>
                    <a:pt x="9697" y="2721"/>
                    <a:pt x="9580" y="2764"/>
                    <a:pt x="9477" y="2866"/>
                  </a:cubicBezTo>
                  <a:cubicBezTo>
                    <a:pt x="6833" y="5479"/>
                    <a:pt x="4463" y="8325"/>
                    <a:pt x="1591" y="10676"/>
                  </a:cubicBezTo>
                  <a:lnTo>
                    <a:pt x="1591" y="10676"/>
                  </a:lnTo>
                  <a:cubicBezTo>
                    <a:pt x="2835" y="7257"/>
                    <a:pt x="4427" y="3973"/>
                    <a:pt x="5784" y="597"/>
                  </a:cubicBezTo>
                  <a:cubicBezTo>
                    <a:pt x="5929" y="237"/>
                    <a:pt x="5634" y="0"/>
                    <a:pt x="5325" y="0"/>
                  </a:cubicBez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166;p49"/>
            <p:cNvSpPr/>
            <p:nvPr/>
          </p:nvSpPr>
          <p:spPr>
            <a:xfrm>
              <a:off x="5331213" y="2401313"/>
              <a:ext cx="305800" cy="196050"/>
            </a:xfrm>
            <a:custGeom>
              <a:avLst/>
              <a:gdLst/>
              <a:ahLst/>
              <a:cxnLst/>
              <a:rect l="l" t="t" r="r" b="b"/>
              <a:pathLst>
                <a:path w="12232" h="7842" extrusionOk="0">
                  <a:moveTo>
                    <a:pt x="701" y="1"/>
                  </a:moveTo>
                  <a:cubicBezTo>
                    <a:pt x="347" y="1"/>
                    <a:pt x="1" y="356"/>
                    <a:pt x="253" y="728"/>
                  </a:cubicBezTo>
                  <a:cubicBezTo>
                    <a:pt x="1483" y="2538"/>
                    <a:pt x="3360" y="3764"/>
                    <a:pt x="5140" y="4973"/>
                  </a:cubicBezTo>
                  <a:cubicBezTo>
                    <a:pt x="7059" y="6279"/>
                    <a:pt x="9065" y="7400"/>
                    <a:pt x="11372" y="7832"/>
                  </a:cubicBezTo>
                  <a:cubicBezTo>
                    <a:pt x="11407" y="7839"/>
                    <a:pt x="11442" y="7842"/>
                    <a:pt x="11475" y="7842"/>
                  </a:cubicBezTo>
                  <a:cubicBezTo>
                    <a:pt x="12027" y="7842"/>
                    <a:pt x="12231" y="6981"/>
                    <a:pt x="11637" y="6871"/>
                  </a:cubicBezTo>
                  <a:cubicBezTo>
                    <a:pt x="9463" y="6465"/>
                    <a:pt x="7578" y="5430"/>
                    <a:pt x="5766" y="4198"/>
                  </a:cubicBezTo>
                  <a:cubicBezTo>
                    <a:pt x="4097" y="3062"/>
                    <a:pt x="2267" y="1925"/>
                    <a:pt x="1114" y="225"/>
                  </a:cubicBezTo>
                  <a:cubicBezTo>
                    <a:pt x="1007" y="66"/>
                    <a:pt x="853" y="1"/>
                    <a:pt x="701" y="1"/>
                  </a:cubicBez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15305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4" name="Flecha: pentágono 2">
            <a:extLst>
              <a:ext uri="{FF2B5EF4-FFF2-40B4-BE49-F238E27FC236}">
                <a16:creationId xmlns:a16="http://schemas.microsoft.com/office/drawing/2014/main" id="{4E83A53C-7E18-434E-AFE7-AD0F630BC75A}"/>
              </a:ext>
            </a:extLst>
          </p:cNvPr>
          <p:cNvSpPr/>
          <p:nvPr/>
        </p:nvSpPr>
        <p:spPr>
          <a:xfrm rot="10800000" flipV="1">
            <a:off x="5163005" y="833111"/>
            <a:ext cx="2928372" cy="847823"/>
          </a:xfrm>
          <a:prstGeom prst="homePlate">
            <a:avLst/>
          </a:prstGeom>
          <a:solidFill>
            <a:srgbClr val="4775E7">
              <a:lumMod val="60000"/>
              <a:lumOff val="40000"/>
            </a:srgbClr>
          </a:solidFill>
          <a:ln w="25400" cap="flat" cmpd="sng" algn="ctr">
            <a:solidFill>
              <a:srgbClr val="002060"/>
            </a:solidFill>
            <a:prstDash val="solid"/>
          </a:ln>
          <a:effectLst/>
          <a:scene3d>
            <a:camera prst="orthographicFront"/>
            <a:lightRig rig="threePt" dir="t"/>
          </a:scene3d>
          <a:sp3d>
            <a:bevelT w="101600" prst="rible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4000" b="1" i="0" u="none" strike="noStrike" kern="0" cap="none" spc="100" normalizeH="0" baseline="0" noProof="0" dirty="0">
                <a:ln>
                  <a:noFill/>
                </a:ln>
                <a:solidFill>
                  <a:srgbClr val="002060"/>
                </a:solidFill>
                <a:effectLst/>
                <a:uLnTx/>
                <a:uFillTx/>
                <a:latin typeface="Script MT Bold" panose="03040602040607080904" pitchFamily="66" charset="0"/>
                <a:ea typeface="+mn-ea"/>
                <a:cs typeface="+mn-cs"/>
              </a:rPr>
              <a:t>Evaluación</a:t>
            </a:r>
            <a:endParaRPr kumimoji="0" lang="es-GT" sz="4000" b="1" i="0" u="none" strike="noStrike" kern="0" cap="none" spc="100" normalizeH="0" baseline="0" noProof="0" dirty="0">
              <a:ln>
                <a:noFill/>
              </a:ln>
              <a:solidFill>
                <a:srgbClr val="002060"/>
              </a:solidFill>
              <a:effectLst/>
              <a:uLnTx/>
              <a:uFillTx/>
              <a:latin typeface="Script MT Bold" panose="03040602040607080904" pitchFamily="66" charset="0"/>
              <a:ea typeface="+mn-ea"/>
              <a:cs typeface="+mn-cs"/>
            </a:endParaRPr>
          </a:p>
        </p:txBody>
      </p:sp>
      <p:sp>
        <p:nvSpPr>
          <p:cNvPr id="5" name="Google Shape;2060;p14"/>
          <p:cNvSpPr/>
          <p:nvPr/>
        </p:nvSpPr>
        <p:spPr>
          <a:xfrm rot="20916955">
            <a:off x="1419619" y="1091055"/>
            <a:ext cx="3506335" cy="2751399"/>
          </a:xfrm>
          <a:custGeom>
            <a:avLst/>
            <a:gdLst/>
            <a:ahLst/>
            <a:cxnLst/>
            <a:rect l="l" t="t" r="r" b="b"/>
            <a:pathLst>
              <a:path w="5251862" h="7069938" extrusionOk="0">
                <a:moveTo>
                  <a:pt x="5222410" y="6813987"/>
                </a:moveTo>
                <a:cubicBezTo>
                  <a:pt x="5212333" y="6642598"/>
                  <a:pt x="5239525" y="6441119"/>
                  <a:pt x="5228318" y="6232344"/>
                </a:cubicBezTo>
                <a:cubicBezTo>
                  <a:pt x="5200801" y="5748888"/>
                  <a:pt x="5216503" y="6100108"/>
                  <a:pt x="5216503" y="5623595"/>
                </a:cubicBezTo>
                <a:cubicBezTo>
                  <a:pt x="5217563" y="5086818"/>
                  <a:pt x="5145640" y="4746909"/>
                  <a:pt x="5171150" y="3879288"/>
                </a:cubicBezTo>
                <a:cubicBezTo>
                  <a:pt x="5180676" y="3675971"/>
                  <a:pt x="5184435" y="3783420"/>
                  <a:pt x="5156933" y="3298564"/>
                </a:cubicBezTo>
                <a:cubicBezTo>
                  <a:pt x="5109248" y="2611579"/>
                  <a:pt x="5104627" y="8841"/>
                  <a:pt x="5053607" y="7583"/>
                </a:cubicBezTo>
                <a:cubicBezTo>
                  <a:pt x="4622057" y="-4294"/>
                  <a:pt x="4125298" y="16717"/>
                  <a:pt x="4127984" y="16717"/>
                </a:cubicBezTo>
                <a:cubicBezTo>
                  <a:pt x="3641174" y="16717"/>
                  <a:pt x="4092213" y="-31089"/>
                  <a:pt x="3498643" y="34986"/>
                </a:cubicBezTo>
                <a:cubicBezTo>
                  <a:pt x="3234824" y="64213"/>
                  <a:pt x="2584284" y="27987"/>
                  <a:pt x="2553687" y="26149"/>
                </a:cubicBezTo>
                <a:cubicBezTo>
                  <a:pt x="2529265" y="27973"/>
                  <a:pt x="1980977" y="70915"/>
                  <a:pt x="1924078" y="66037"/>
                </a:cubicBezTo>
                <a:cubicBezTo>
                  <a:pt x="1362845" y="18188"/>
                  <a:pt x="283823" y="91885"/>
                  <a:pt x="350841" y="86766"/>
                </a:cubicBezTo>
                <a:cubicBezTo>
                  <a:pt x="333401" y="86766"/>
                  <a:pt x="48382" y="81280"/>
                  <a:pt x="51067" y="81591"/>
                </a:cubicBezTo>
                <a:cubicBezTo>
                  <a:pt x="49258" y="81591"/>
                  <a:pt x="47845" y="927409"/>
                  <a:pt x="47845" y="1549096"/>
                </a:cubicBezTo>
                <a:cubicBezTo>
                  <a:pt x="47788" y="1550142"/>
                  <a:pt x="14477" y="2054412"/>
                  <a:pt x="11608" y="2282078"/>
                </a:cubicBezTo>
                <a:cubicBezTo>
                  <a:pt x="11608" y="2310711"/>
                  <a:pt x="47039" y="2646519"/>
                  <a:pt x="42474" y="2691059"/>
                </a:cubicBezTo>
                <a:cubicBezTo>
                  <a:pt x="-17336" y="3284297"/>
                  <a:pt x="75136" y="3869418"/>
                  <a:pt x="20201" y="5052330"/>
                </a:cubicBezTo>
                <a:cubicBezTo>
                  <a:pt x="-1521" y="5475946"/>
                  <a:pt x="27663" y="5412911"/>
                  <a:pt x="20469" y="5633054"/>
                </a:cubicBezTo>
                <a:cubicBezTo>
                  <a:pt x="-15697" y="6632445"/>
                  <a:pt x="4372" y="6114898"/>
                  <a:pt x="17784" y="6759789"/>
                </a:cubicBezTo>
                <a:cubicBezTo>
                  <a:pt x="23663" y="7034696"/>
                  <a:pt x="12442" y="7046644"/>
                  <a:pt x="30122" y="7046955"/>
                </a:cubicBezTo>
                <a:cubicBezTo>
                  <a:pt x="1162637" y="7064248"/>
                  <a:pt x="2134447" y="7074881"/>
                  <a:pt x="3606775" y="7048779"/>
                </a:cubicBezTo>
                <a:cubicBezTo>
                  <a:pt x="4191031" y="7037510"/>
                  <a:pt x="4199355" y="7074358"/>
                  <a:pt x="4261879" y="7069494"/>
                </a:cubicBezTo>
                <a:cubicBezTo>
                  <a:pt x="5451067" y="6978730"/>
                  <a:pt x="5249517" y="7216874"/>
                  <a:pt x="5222410" y="6813987"/>
                </a:cubicBezTo>
                <a:close/>
                <a:moveTo>
                  <a:pt x="284558" y="795993"/>
                </a:moveTo>
                <a:cubicBezTo>
                  <a:pt x="234909" y="775900"/>
                  <a:pt x="208607" y="708906"/>
                  <a:pt x="230075" y="654382"/>
                </a:cubicBezTo>
                <a:cubicBezTo>
                  <a:pt x="266043" y="562106"/>
                  <a:pt x="389763" y="571862"/>
                  <a:pt x="421958" y="661085"/>
                </a:cubicBezTo>
                <a:cubicBezTo>
                  <a:pt x="453630" y="737228"/>
                  <a:pt x="376068" y="833450"/>
                  <a:pt x="284558" y="795993"/>
                </a:cubicBezTo>
                <a:close/>
                <a:moveTo>
                  <a:pt x="275159" y="1374596"/>
                </a:moveTo>
                <a:cubicBezTo>
                  <a:pt x="235446" y="1353273"/>
                  <a:pt x="214769" y="1300291"/>
                  <a:pt x="226316" y="1252484"/>
                </a:cubicBezTo>
                <a:cubicBezTo>
                  <a:pt x="251812" y="1148033"/>
                  <a:pt x="388152" y="1147722"/>
                  <a:pt x="423032" y="1244566"/>
                </a:cubicBezTo>
                <a:cubicBezTo>
                  <a:pt x="456852" y="1325559"/>
                  <a:pt x="367758" y="1424538"/>
                  <a:pt x="275159" y="1374596"/>
                </a:cubicBezTo>
                <a:close/>
                <a:moveTo>
                  <a:pt x="286706" y="1963238"/>
                </a:moveTo>
                <a:cubicBezTo>
                  <a:pt x="237057" y="1943146"/>
                  <a:pt x="210755" y="1876759"/>
                  <a:pt x="231955" y="1821939"/>
                </a:cubicBezTo>
                <a:cubicBezTo>
                  <a:pt x="267655" y="1729054"/>
                  <a:pt x="392180" y="1739107"/>
                  <a:pt x="424106" y="1828330"/>
                </a:cubicBezTo>
                <a:cubicBezTo>
                  <a:pt x="456047" y="1904770"/>
                  <a:pt x="377948" y="2000384"/>
                  <a:pt x="286706" y="1963238"/>
                </a:cubicBezTo>
                <a:close/>
                <a:moveTo>
                  <a:pt x="288048" y="2547002"/>
                </a:moveTo>
                <a:cubicBezTo>
                  <a:pt x="238399" y="2526909"/>
                  <a:pt x="212098" y="2460523"/>
                  <a:pt x="233297" y="2406014"/>
                </a:cubicBezTo>
                <a:cubicBezTo>
                  <a:pt x="268997" y="2312832"/>
                  <a:pt x="393523" y="2322886"/>
                  <a:pt x="425449" y="2412108"/>
                </a:cubicBezTo>
                <a:cubicBezTo>
                  <a:pt x="457658" y="2489142"/>
                  <a:pt x="378485" y="2583851"/>
                  <a:pt x="288048" y="2547002"/>
                </a:cubicBezTo>
                <a:close/>
                <a:moveTo>
                  <a:pt x="229807" y="3003790"/>
                </a:moveTo>
                <a:cubicBezTo>
                  <a:pt x="255302" y="2899339"/>
                  <a:pt x="391643" y="2898731"/>
                  <a:pt x="426523" y="2995872"/>
                </a:cubicBezTo>
                <a:cubicBezTo>
                  <a:pt x="496834" y="3164278"/>
                  <a:pt x="183111" y="3195951"/>
                  <a:pt x="229807" y="3003790"/>
                </a:cubicBezTo>
                <a:close/>
                <a:moveTo>
                  <a:pt x="231149" y="3587257"/>
                </a:moveTo>
                <a:cubicBezTo>
                  <a:pt x="256645" y="3483117"/>
                  <a:pt x="392717" y="3481887"/>
                  <a:pt x="427866" y="3579339"/>
                </a:cubicBezTo>
                <a:cubicBezTo>
                  <a:pt x="498446" y="3748650"/>
                  <a:pt x="184722" y="3779418"/>
                  <a:pt x="231149" y="3587257"/>
                </a:cubicBezTo>
                <a:close/>
                <a:moveTo>
                  <a:pt x="291539" y="4298011"/>
                </a:moveTo>
                <a:cubicBezTo>
                  <a:pt x="241890" y="4277919"/>
                  <a:pt x="215589" y="4211532"/>
                  <a:pt x="236788" y="4157023"/>
                </a:cubicBezTo>
                <a:cubicBezTo>
                  <a:pt x="272488" y="4063841"/>
                  <a:pt x="397013" y="4073895"/>
                  <a:pt x="428940" y="4163117"/>
                </a:cubicBezTo>
                <a:cubicBezTo>
                  <a:pt x="460880" y="4239854"/>
                  <a:pt x="382244" y="4334860"/>
                  <a:pt x="291539" y="4298011"/>
                </a:cubicBezTo>
                <a:close/>
                <a:moveTo>
                  <a:pt x="233297" y="4754800"/>
                </a:moveTo>
                <a:cubicBezTo>
                  <a:pt x="258793" y="4650037"/>
                  <a:pt x="395134" y="4650037"/>
                  <a:pt x="430014" y="4746881"/>
                </a:cubicBezTo>
                <a:cubicBezTo>
                  <a:pt x="500325" y="4915287"/>
                  <a:pt x="186602" y="4946960"/>
                  <a:pt x="233297" y="4754800"/>
                </a:cubicBezTo>
                <a:close/>
                <a:moveTo>
                  <a:pt x="283483" y="5460378"/>
                </a:moveTo>
                <a:cubicBezTo>
                  <a:pt x="243770" y="5439056"/>
                  <a:pt x="223093" y="5386073"/>
                  <a:pt x="234640" y="5338266"/>
                </a:cubicBezTo>
                <a:cubicBezTo>
                  <a:pt x="260136" y="5233815"/>
                  <a:pt x="396476" y="5233504"/>
                  <a:pt x="431356" y="5330348"/>
                </a:cubicBezTo>
                <a:cubicBezTo>
                  <a:pt x="465177" y="5411355"/>
                  <a:pt x="376337" y="5510320"/>
                  <a:pt x="283483" y="5460378"/>
                </a:cubicBezTo>
                <a:close/>
                <a:moveTo>
                  <a:pt x="295016" y="6049021"/>
                </a:moveTo>
                <a:cubicBezTo>
                  <a:pt x="245367" y="6028928"/>
                  <a:pt x="219066" y="5962541"/>
                  <a:pt x="240265" y="5908032"/>
                </a:cubicBezTo>
                <a:cubicBezTo>
                  <a:pt x="275965" y="5814851"/>
                  <a:pt x="400490" y="5824904"/>
                  <a:pt x="432416" y="5914126"/>
                </a:cubicBezTo>
                <a:cubicBezTo>
                  <a:pt x="464371" y="5990863"/>
                  <a:pt x="385735" y="6085869"/>
                  <a:pt x="295016" y="6049021"/>
                </a:cubicBezTo>
                <a:close/>
                <a:moveTo>
                  <a:pt x="296090" y="6632799"/>
                </a:moveTo>
                <a:cubicBezTo>
                  <a:pt x="191153" y="6590167"/>
                  <a:pt x="226316" y="6405925"/>
                  <a:pt x="351915" y="6427248"/>
                </a:cubicBezTo>
                <a:cubicBezTo>
                  <a:pt x="504085" y="6453731"/>
                  <a:pt x="439681" y="6691267"/>
                  <a:pt x="296090" y="6632799"/>
                </a:cubicBezTo>
                <a:close/>
              </a:path>
            </a:pathLst>
          </a:custGeom>
          <a:solidFill>
            <a:srgbClr val="6D90FF"/>
          </a:solidFill>
          <a:ln w="28575">
            <a:solidFill>
              <a:srgbClr val="002060"/>
            </a:solidFill>
          </a:ln>
        </p:spPr>
        <p:txBody>
          <a:bodyPr spcFirstLastPara="1" wrap="square" lIns="45725" tIns="22850" rIns="45725" bIns="22850" anchor="ctr" anchorCtr="0">
            <a:noAutofit/>
          </a:bodyPr>
          <a:lstStyle/>
          <a:p>
            <a:pPr lvl="0" algn="ctr">
              <a:defRPr/>
            </a:pPr>
            <a:r>
              <a:rPr lang="es-MX" sz="2200" dirty="0">
                <a:latin typeface="Helvetica" pitchFamily="2" charset="0"/>
              </a:rPr>
              <a:t>Descubrir que todo lo creado es obra de Dios y tengo la obligación de conservarlo responsablemente, pues es nuestra casa común.</a:t>
            </a:r>
            <a:endParaRPr lang="es-GT" sz="2200" dirty="0">
              <a:latin typeface="Helvetica" pitchFamily="2" charset="0"/>
            </a:endParaRPr>
          </a:p>
        </p:txBody>
      </p:sp>
      <p:pic>
        <p:nvPicPr>
          <p:cNvPr id="6" name="Picture 2" descr="Icono de Evaluación Generic Blue | Freepi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6983" y="2466754"/>
            <a:ext cx="1429799" cy="142979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oogle Shape;10163;p49"/>
          <p:cNvGrpSpPr/>
          <p:nvPr/>
        </p:nvGrpSpPr>
        <p:grpSpPr>
          <a:xfrm>
            <a:off x="8165805" y="250076"/>
            <a:ext cx="596950" cy="787025"/>
            <a:chOff x="5055688" y="2345363"/>
            <a:chExt cx="596950" cy="787025"/>
          </a:xfrm>
        </p:grpSpPr>
        <p:sp>
          <p:nvSpPr>
            <p:cNvPr id="8" name="Google Shape;10164;p49"/>
            <p:cNvSpPr/>
            <p:nvPr/>
          </p:nvSpPr>
          <p:spPr>
            <a:xfrm>
              <a:off x="5055688" y="2345363"/>
              <a:ext cx="596950" cy="637750"/>
            </a:xfrm>
            <a:custGeom>
              <a:avLst/>
              <a:gdLst/>
              <a:ahLst/>
              <a:cxnLst/>
              <a:rect l="l" t="t" r="r" b="b"/>
              <a:pathLst>
                <a:path w="23878" h="25510" extrusionOk="0">
                  <a:moveTo>
                    <a:pt x="9319" y="13860"/>
                  </a:moveTo>
                  <a:cubicBezTo>
                    <a:pt x="10279" y="12918"/>
                    <a:pt x="12156" y="9044"/>
                    <a:pt x="12266" y="8637"/>
                  </a:cubicBezTo>
                  <a:cubicBezTo>
                    <a:pt x="12592" y="7409"/>
                    <a:pt x="9249" y="5749"/>
                    <a:pt x="10519" y="3419"/>
                  </a:cubicBezTo>
                  <a:cubicBezTo>
                    <a:pt x="12533" y="0"/>
                    <a:pt x="19835" y="6069"/>
                    <a:pt x="21752" y="7569"/>
                  </a:cubicBezTo>
                  <a:cubicBezTo>
                    <a:pt x="23878" y="9234"/>
                    <a:pt x="23674" y="13651"/>
                    <a:pt x="17583" y="11585"/>
                  </a:cubicBezTo>
                  <a:cubicBezTo>
                    <a:pt x="16498" y="11218"/>
                    <a:pt x="14164" y="15657"/>
                    <a:pt x="13602" y="16794"/>
                  </a:cubicBezTo>
                  <a:cubicBezTo>
                    <a:pt x="13602" y="16794"/>
                    <a:pt x="18095" y="21823"/>
                    <a:pt x="16816" y="23698"/>
                  </a:cubicBezTo>
                  <a:cubicBezTo>
                    <a:pt x="15154" y="25510"/>
                    <a:pt x="6064" y="19877"/>
                    <a:pt x="3102" y="16255"/>
                  </a:cubicBezTo>
                  <a:cubicBezTo>
                    <a:pt x="1" y="11903"/>
                    <a:pt x="4271" y="12984"/>
                    <a:pt x="9319" y="13860"/>
                  </a:cubicBezTo>
                </a:path>
              </a:pathLst>
            </a:custGeom>
            <a:solidFill>
              <a:srgbClr val="002060"/>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165;p49"/>
            <p:cNvSpPr/>
            <p:nvPr/>
          </p:nvSpPr>
          <p:spPr>
            <a:xfrm>
              <a:off x="5070063" y="2817713"/>
              <a:ext cx="263375" cy="314675"/>
            </a:xfrm>
            <a:custGeom>
              <a:avLst/>
              <a:gdLst/>
              <a:ahLst/>
              <a:cxnLst/>
              <a:rect l="l" t="t" r="r" b="b"/>
              <a:pathLst>
                <a:path w="10535" h="12587" extrusionOk="0">
                  <a:moveTo>
                    <a:pt x="5325" y="0"/>
                  </a:moveTo>
                  <a:cubicBezTo>
                    <a:pt x="5124" y="0"/>
                    <a:pt x="4917" y="101"/>
                    <a:pt x="4823" y="334"/>
                  </a:cubicBezTo>
                  <a:cubicBezTo>
                    <a:pt x="3264" y="4210"/>
                    <a:pt x="1396" y="7966"/>
                    <a:pt x="100" y="11946"/>
                  </a:cubicBezTo>
                  <a:cubicBezTo>
                    <a:pt x="0" y="12255"/>
                    <a:pt x="293" y="12586"/>
                    <a:pt x="595" y="12586"/>
                  </a:cubicBezTo>
                  <a:cubicBezTo>
                    <a:pt x="676" y="12586"/>
                    <a:pt x="758" y="12562"/>
                    <a:pt x="833" y="12508"/>
                  </a:cubicBezTo>
                  <a:cubicBezTo>
                    <a:pt x="2567" y="11253"/>
                    <a:pt x="4168" y="9852"/>
                    <a:pt x="5655" y="8312"/>
                  </a:cubicBezTo>
                  <a:cubicBezTo>
                    <a:pt x="7174" y="6740"/>
                    <a:pt x="8626" y="5107"/>
                    <a:pt x="10180" y="3572"/>
                  </a:cubicBezTo>
                  <a:cubicBezTo>
                    <a:pt x="10534" y="3221"/>
                    <a:pt x="10193" y="2721"/>
                    <a:pt x="9809" y="2721"/>
                  </a:cubicBezTo>
                  <a:cubicBezTo>
                    <a:pt x="9697" y="2721"/>
                    <a:pt x="9580" y="2764"/>
                    <a:pt x="9477" y="2866"/>
                  </a:cubicBezTo>
                  <a:cubicBezTo>
                    <a:pt x="6833" y="5479"/>
                    <a:pt x="4463" y="8325"/>
                    <a:pt x="1591" y="10676"/>
                  </a:cubicBezTo>
                  <a:lnTo>
                    <a:pt x="1591" y="10676"/>
                  </a:lnTo>
                  <a:cubicBezTo>
                    <a:pt x="2835" y="7257"/>
                    <a:pt x="4427" y="3973"/>
                    <a:pt x="5784" y="597"/>
                  </a:cubicBezTo>
                  <a:cubicBezTo>
                    <a:pt x="5929" y="237"/>
                    <a:pt x="5634" y="0"/>
                    <a:pt x="5325" y="0"/>
                  </a:cubicBez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166;p49"/>
            <p:cNvSpPr/>
            <p:nvPr/>
          </p:nvSpPr>
          <p:spPr>
            <a:xfrm>
              <a:off x="5331213" y="2401313"/>
              <a:ext cx="305800" cy="196050"/>
            </a:xfrm>
            <a:custGeom>
              <a:avLst/>
              <a:gdLst/>
              <a:ahLst/>
              <a:cxnLst/>
              <a:rect l="l" t="t" r="r" b="b"/>
              <a:pathLst>
                <a:path w="12232" h="7842" extrusionOk="0">
                  <a:moveTo>
                    <a:pt x="701" y="1"/>
                  </a:moveTo>
                  <a:cubicBezTo>
                    <a:pt x="347" y="1"/>
                    <a:pt x="1" y="356"/>
                    <a:pt x="253" y="728"/>
                  </a:cubicBezTo>
                  <a:cubicBezTo>
                    <a:pt x="1483" y="2538"/>
                    <a:pt x="3360" y="3764"/>
                    <a:pt x="5140" y="4973"/>
                  </a:cubicBezTo>
                  <a:cubicBezTo>
                    <a:pt x="7059" y="6279"/>
                    <a:pt x="9065" y="7400"/>
                    <a:pt x="11372" y="7832"/>
                  </a:cubicBezTo>
                  <a:cubicBezTo>
                    <a:pt x="11407" y="7839"/>
                    <a:pt x="11442" y="7842"/>
                    <a:pt x="11475" y="7842"/>
                  </a:cubicBezTo>
                  <a:cubicBezTo>
                    <a:pt x="12027" y="7842"/>
                    <a:pt x="12231" y="6981"/>
                    <a:pt x="11637" y="6871"/>
                  </a:cubicBezTo>
                  <a:cubicBezTo>
                    <a:pt x="9463" y="6465"/>
                    <a:pt x="7578" y="5430"/>
                    <a:pt x="5766" y="4198"/>
                  </a:cubicBezTo>
                  <a:cubicBezTo>
                    <a:pt x="4097" y="3062"/>
                    <a:pt x="2267" y="1925"/>
                    <a:pt x="1114" y="225"/>
                  </a:cubicBezTo>
                  <a:cubicBezTo>
                    <a:pt x="1007" y="66"/>
                    <a:pt x="853" y="1"/>
                    <a:pt x="701" y="1"/>
                  </a:cubicBez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90741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3" name="Google Shape;180;p12"/>
          <p:cNvSpPr/>
          <p:nvPr/>
        </p:nvSpPr>
        <p:spPr>
          <a:xfrm>
            <a:off x="1181828" y="984053"/>
            <a:ext cx="7260728" cy="3204162"/>
          </a:xfrm>
          <a:custGeom>
            <a:avLst/>
            <a:gdLst/>
            <a:ahLst/>
            <a:cxnLst/>
            <a:rect l="l" t="t" r="r" b="b"/>
            <a:pathLst>
              <a:path w="9320197" h="5261956" extrusionOk="0">
                <a:moveTo>
                  <a:pt x="0" y="0"/>
                </a:moveTo>
                <a:lnTo>
                  <a:pt x="9320197" y="0"/>
                </a:lnTo>
                <a:lnTo>
                  <a:pt x="9320197" y="5261956"/>
                </a:lnTo>
                <a:lnTo>
                  <a:pt x="0" y="526195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endParaRPr sz="1800">
              <a:latin typeface="Calibri"/>
              <a:ea typeface="Calibri"/>
              <a:cs typeface="Calibri"/>
              <a:sym typeface="Calibri"/>
            </a:endParaRPr>
          </a:p>
        </p:txBody>
      </p:sp>
    </p:spTree>
    <p:extLst>
      <p:ext uri="{BB962C8B-B14F-4D97-AF65-F5344CB8AC3E}">
        <p14:creationId xmlns:p14="http://schemas.microsoft.com/office/powerpoint/2010/main" val="1473587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6" name="Flecha: pentágono 1">
            <a:extLst>
              <a:ext uri="{FF2B5EF4-FFF2-40B4-BE49-F238E27FC236}">
                <a16:creationId xmlns:a16="http://schemas.microsoft.com/office/drawing/2014/main" id="{BE4974BA-2650-4AEF-AD26-4F007CDDA993}"/>
              </a:ext>
            </a:extLst>
          </p:cNvPr>
          <p:cNvSpPr/>
          <p:nvPr/>
        </p:nvSpPr>
        <p:spPr>
          <a:xfrm>
            <a:off x="1318137" y="1090378"/>
            <a:ext cx="2456421" cy="812850"/>
          </a:xfrm>
          <a:prstGeom prst="homePlate">
            <a:avLst/>
          </a:prstGeom>
          <a:solidFill>
            <a:srgbClr val="6D90FF"/>
          </a:solidFill>
          <a:ln>
            <a:solidFill>
              <a:srgbClr val="002060"/>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b="1" spc="100" dirty="0">
                <a:solidFill>
                  <a:srgbClr val="002060"/>
                </a:solidFill>
                <a:latin typeface="Script MT Bold" panose="03040602040607080904" pitchFamily="66" charset="0"/>
              </a:rPr>
              <a:t>Enlace</a:t>
            </a:r>
            <a:endParaRPr lang="es-GT" sz="4000" b="1" spc="100" dirty="0">
              <a:solidFill>
                <a:srgbClr val="002060"/>
              </a:solidFill>
              <a:latin typeface="Script MT Bold" panose="03040602040607080904" pitchFamily="66" charset="0"/>
            </a:endParaRPr>
          </a:p>
        </p:txBody>
      </p:sp>
      <p:pic>
        <p:nvPicPr>
          <p:cNvPr id="8" name="Picture 2" descr="Cadena Enlace Icono En Color Azul. Ilustració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039" y="2267874"/>
            <a:ext cx="1748391" cy="1748391"/>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4067;p31"/>
          <p:cNvSpPr/>
          <p:nvPr/>
        </p:nvSpPr>
        <p:spPr>
          <a:xfrm rot="5253523">
            <a:off x="4496796" y="711878"/>
            <a:ext cx="3076519" cy="3783606"/>
          </a:xfrm>
          <a:custGeom>
            <a:avLst/>
            <a:gdLst/>
            <a:ahLst/>
            <a:cxnLst/>
            <a:rect l="l" t="t" r="r" b="b"/>
            <a:pathLst>
              <a:path w="7585406" h="10211301" extrusionOk="0">
                <a:moveTo>
                  <a:pt x="7542868" y="9841623"/>
                </a:moveTo>
                <a:cubicBezTo>
                  <a:pt x="7528314" y="9594081"/>
                  <a:pt x="7567588" y="9303080"/>
                  <a:pt x="7551401" y="9001541"/>
                </a:cubicBezTo>
                <a:cubicBezTo>
                  <a:pt x="7511657" y="8303272"/>
                  <a:pt x="7534336" y="8810548"/>
                  <a:pt x="7534336" y="8122308"/>
                </a:cubicBezTo>
                <a:cubicBezTo>
                  <a:pt x="7535867" y="7347026"/>
                  <a:pt x="7431987" y="6856088"/>
                  <a:pt x="7468831" y="5602959"/>
                </a:cubicBezTo>
                <a:cubicBezTo>
                  <a:pt x="7482590" y="5309303"/>
                  <a:pt x="7488019" y="5464494"/>
                  <a:pt x="7448297" y="4764204"/>
                </a:cubicBezTo>
                <a:cubicBezTo>
                  <a:pt x="7379425" y="3771973"/>
                  <a:pt x="7372750" y="12770"/>
                  <a:pt x="7299060" y="10952"/>
                </a:cubicBezTo>
                <a:cubicBezTo>
                  <a:pt x="6675762" y="-6203"/>
                  <a:pt x="5958280" y="24145"/>
                  <a:pt x="5962158" y="24145"/>
                </a:cubicBezTo>
                <a:cubicBezTo>
                  <a:pt x="5259046" y="24145"/>
                  <a:pt x="5910494" y="-44903"/>
                  <a:pt x="5053185" y="50531"/>
                </a:cubicBezTo>
                <a:cubicBezTo>
                  <a:pt x="4672143" y="92745"/>
                  <a:pt x="3732552" y="40422"/>
                  <a:pt x="3688358" y="37767"/>
                </a:cubicBezTo>
                <a:cubicBezTo>
                  <a:pt x="3653085" y="40402"/>
                  <a:pt x="2861179" y="102425"/>
                  <a:pt x="2778998" y="95379"/>
                </a:cubicBezTo>
                <a:cubicBezTo>
                  <a:pt x="1968393" y="26269"/>
                  <a:pt x="409933" y="132712"/>
                  <a:pt x="506729" y="125319"/>
                </a:cubicBezTo>
                <a:cubicBezTo>
                  <a:pt x="481540" y="125319"/>
                  <a:pt x="69879" y="117395"/>
                  <a:pt x="73758" y="117844"/>
                </a:cubicBezTo>
                <a:cubicBezTo>
                  <a:pt x="71145" y="117844"/>
                  <a:pt x="69104" y="1339482"/>
                  <a:pt x="69104" y="2237401"/>
                </a:cubicBezTo>
                <a:cubicBezTo>
                  <a:pt x="69022" y="2238912"/>
                  <a:pt x="20910" y="2967242"/>
                  <a:pt x="16766" y="3296066"/>
                </a:cubicBezTo>
                <a:cubicBezTo>
                  <a:pt x="16766" y="3337422"/>
                  <a:pt x="67940" y="3822438"/>
                  <a:pt x="61347" y="3886769"/>
                </a:cubicBezTo>
                <a:cubicBezTo>
                  <a:pt x="-25039" y="4743598"/>
                  <a:pt x="108520" y="5588705"/>
                  <a:pt x="29177" y="7297216"/>
                </a:cubicBezTo>
                <a:cubicBezTo>
                  <a:pt x="-2198" y="7909055"/>
                  <a:pt x="39955" y="7818012"/>
                  <a:pt x="29564" y="8135971"/>
                </a:cubicBezTo>
                <a:cubicBezTo>
                  <a:pt x="-22671" y="9579417"/>
                  <a:pt x="6315" y="8831911"/>
                  <a:pt x="25686" y="9763343"/>
                </a:cubicBezTo>
                <a:cubicBezTo>
                  <a:pt x="34178" y="10160399"/>
                  <a:pt x="17970" y="10177656"/>
                  <a:pt x="43506" y="10178105"/>
                </a:cubicBezTo>
                <a:cubicBezTo>
                  <a:pt x="1679229" y="10203082"/>
                  <a:pt x="3082839" y="10218440"/>
                  <a:pt x="5209362" y="10180740"/>
                </a:cubicBezTo>
                <a:cubicBezTo>
                  <a:pt x="6053219" y="10164463"/>
                  <a:pt x="6065241" y="10217684"/>
                  <a:pt x="6155547" y="10210659"/>
                </a:cubicBezTo>
                <a:cubicBezTo>
                  <a:pt x="7873123" y="10079566"/>
                  <a:pt x="7582019" y="10423523"/>
                  <a:pt x="7542868" y="9841623"/>
                </a:cubicBezTo>
                <a:close/>
                <a:moveTo>
                  <a:pt x="410994" y="1149674"/>
                </a:moveTo>
                <a:cubicBezTo>
                  <a:pt x="339285" y="1120654"/>
                  <a:pt x="301297" y="1023892"/>
                  <a:pt x="332304" y="945142"/>
                </a:cubicBezTo>
                <a:cubicBezTo>
                  <a:pt x="384254" y="811864"/>
                  <a:pt x="562946" y="825956"/>
                  <a:pt x="609445" y="954822"/>
                </a:cubicBezTo>
                <a:cubicBezTo>
                  <a:pt x="655190" y="1064798"/>
                  <a:pt x="543166" y="1203774"/>
                  <a:pt x="410994" y="1149674"/>
                </a:cubicBezTo>
                <a:close/>
                <a:moveTo>
                  <a:pt x="397420" y="1985366"/>
                </a:moveTo>
                <a:cubicBezTo>
                  <a:pt x="340060" y="1954569"/>
                  <a:pt x="310197" y="1878045"/>
                  <a:pt x="326874" y="1808997"/>
                </a:cubicBezTo>
                <a:cubicBezTo>
                  <a:pt x="363698" y="1658135"/>
                  <a:pt x="560618" y="1657686"/>
                  <a:pt x="610997" y="1797560"/>
                </a:cubicBezTo>
                <a:cubicBezTo>
                  <a:pt x="659844" y="1914540"/>
                  <a:pt x="531163" y="2057498"/>
                  <a:pt x="397420" y="1985366"/>
                </a:cubicBezTo>
                <a:close/>
                <a:moveTo>
                  <a:pt x="414097" y="2835557"/>
                </a:moveTo>
                <a:cubicBezTo>
                  <a:pt x="342387" y="2806537"/>
                  <a:pt x="304400" y="2710653"/>
                  <a:pt x="335019" y="2631475"/>
                </a:cubicBezTo>
                <a:cubicBezTo>
                  <a:pt x="386581" y="2497319"/>
                  <a:pt x="566436" y="2511839"/>
                  <a:pt x="612548" y="2640706"/>
                </a:cubicBezTo>
                <a:cubicBezTo>
                  <a:pt x="658681" y="2751110"/>
                  <a:pt x="545881" y="2889208"/>
                  <a:pt x="414097" y="2835557"/>
                </a:cubicBezTo>
                <a:close/>
                <a:moveTo>
                  <a:pt x="416036" y="3678703"/>
                </a:moveTo>
                <a:cubicBezTo>
                  <a:pt x="344327" y="3649683"/>
                  <a:pt x="306339" y="3553799"/>
                  <a:pt x="336958" y="3475070"/>
                </a:cubicBezTo>
                <a:cubicBezTo>
                  <a:pt x="388520" y="3340485"/>
                  <a:pt x="568375" y="3355006"/>
                  <a:pt x="614487" y="3483872"/>
                </a:cubicBezTo>
                <a:cubicBezTo>
                  <a:pt x="661008" y="3595134"/>
                  <a:pt x="546656" y="3731925"/>
                  <a:pt x="416036" y="3678703"/>
                </a:cubicBezTo>
                <a:close/>
                <a:moveTo>
                  <a:pt x="331916" y="4338455"/>
                </a:moveTo>
                <a:cubicBezTo>
                  <a:pt x="368740" y="4187593"/>
                  <a:pt x="565660" y="4186715"/>
                  <a:pt x="616039" y="4327018"/>
                </a:cubicBezTo>
                <a:cubicBezTo>
                  <a:pt x="717591" y="4570251"/>
                  <a:pt x="264473" y="4615998"/>
                  <a:pt x="331916" y="4338455"/>
                </a:cubicBezTo>
                <a:close/>
                <a:moveTo>
                  <a:pt x="333855" y="5181172"/>
                </a:moveTo>
                <a:cubicBezTo>
                  <a:pt x="370679" y="5030759"/>
                  <a:pt x="567212" y="5028983"/>
                  <a:pt x="617978" y="5169735"/>
                </a:cubicBezTo>
                <a:cubicBezTo>
                  <a:pt x="719918" y="5414275"/>
                  <a:pt x="266800" y="5458714"/>
                  <a:pt x="333855" y="5181172"/>
                </a:cubicBezTo>
                <a:close/>
                <a:moveTo>
                  <a:pt x="421078" y="6207733"/>
                </a:moveTo>
                <a:cubicBezTo>
                  <a:pt x="349369" y="6178712"/>
                  <a:pt x="311381" y="6082828"/>
                  <a:pt x="342000" y="6004100"/>
                </a:cubicBezTo>
                <a:cubicBezTo>
                  <a:pt x="393562" y="5869515"/>
                  <a:pt x="573417" y="5884035"/>
                  <a:pt x="619529" y="6012902"/>
                </a:cubicBezTo>
                <a:cubicBezTo>
                  <a:pt x="665662" y="6123735"/>
                  <a:pt x="552086" y="6260954"/>
                  <a:pt x="421078" y="6207733"/>
                </a:cubicBezTo>
                <a:close/>
                <a:moveTo>
                  <a:pt x="336958" y="6867484"/>
                </a:moveTo>
                <a:cubicBezTo>
                  <a:pt x="373782" y="6716173"/>
                  <a:pt x="570702" y="6716173"/>
                  <a:pt x="621081" y="6856048"/>
                </a:cubicBezTo>
                <a:cubicBezTo>
                  <a:pt x="722633" y="7099280"/>
                  <a:pt x="269515" y="7145027"/>
                  <a:pt x="336958" y="6867484"/>
                </a:cubicBezTo>
                <a:close/>
                <a:moveTo>
                  <a:pt x="409443" y="7886570"/>
                </a:moveTo>
                <a:cubicBezTo>
                  <a:pt x="352083" y="7855773"/>
                  <a:pt x="322220" y="7779250"/>
                  <a:pt x="338897" y="7710201"/>
                </a:cubicBezTo>
                <a:cubicBezTo>
                  <a:pt x="375721" y="7559339"/>
                  <a:pt x="572642" y="7558890"/>
                  <a:pt x="623020" y="7698764"/>
                </a:cubicBezTo>
                <a:cubicBezTo>
                  <a:pt x="671867" y="7815765"/>
                  <a:pt x="543554" y="7958703"/>
                  <a:pt x="409443" y="7886570"/>
                </a:cubicBezTo>
                <a:close/>
                <a:moveTo>
                  <a:pt x="426099" y="8736762"/>
                </a:moveTo>
                <a:cubicBezTo>
                  <a:pt x="354390" y="8707741"/>
                  <a:pt x="316402" y="8611858"/>
                  <a:pt x="347021" y="8533128"/>
                </a:cubicBezTo>
                <a:cubicBezTo>
                  <a:pt x="398583" y="8398544"/>
                  <a:pt x="578439" y="8413064"/>
                  <a:pt x="624551" y="8541930"/>
                </a:cubicBezTo>
                <a:cubicBezTo>
                  <a:pt x="670704" y="8652764"/>
                  <a:pt x="557128" y="8789983"/>
                  <a:pt x="426099" y="8736762"/>
                </a:cubicBezTo>
                <a:close/>
                <a:moveTo>
                  <a:pt x="427651" y="9579928"/>
                </a:moveTo>
                <a:cubicBezTo>
                  <a:pt x="276087" y="9518354"/>
                  <a:pt x="326874" y="9252248"/>
                  <a:pt x="508281" y="9283045"/>
                </a:cubicBezTo>
                <a:cubicBezTo>
                  <a:pt x="728063" y="9321296"/>
                  <a:pt x="635043" y="9664375"/>
                  <a:pt x="427651" y="9579928"/>
                </a:cubicBezTo>
                <a:close/>
              </a:path>
            </a:pathLst>
          </a:custGeom>
          <a:solidFill>
            <a:srgbClr val="6D90FF"/>
          </a:solidFill>
          <a:ln w="28575">
            <a:solidFill>
              <a:srgbClr val="002060"/>
            </a:solidFill>
          </a:ln>
        </p:spPr>
        <p:txBody>
          <a:bodyPr spcFirstLastPara="1" vert="vert270" wrap="square" lIns="45725" tIns="22850" rIns="45725" bIns="22850" anchor="ctr" anchorCtr="0">
            <a:noAutofit/>
          </a:bodyPr>
          <a:lstStyle/>
          <a:p>
            <a:pPr lvl="0" algn="ctr">
              <a:buClrTx/>
              <a:defRPr/>
            </a:pPr>
            <a:r>
              <a:rPr lang="es-ES" sz="2400" dirty="0">
                <a:solidFill>
                  <a:prstClr val="black"/>
                </a:solidFill>
                <a:latin typeface="Helvetica" pitchFamily="2" charset="0"/>
              </a:rPr>
              <a:t>La persona humana tiene relación con la maravilla de todo lo creado.</a:t>
            </a:r>
          </a:p>
          <a:p>
            <a:pPr lvl="0" algn="ctr">
              <a:buClrTx/>
              <a:defRPr/>
            </a:pPr>
            <a:r>
              <a:rPr lang="es-ES" sz="2400" dirty="0">
                <a:solidFill>
                  <a:prstClr val="black"/>
                </a:solidFill>
                <a:latin typeface="Helvetica" pitchFamily="2" charset="0"/>
              </a:rPr>
              <a:t>Ahora reflexionaremos sobre el origen de todo lo creado.</a:t>
            </a:r>
            <a:endParaRPr lang="es-GT" sz="2400" dirty="0">
              <a:solidFill>
                <a:prstClr val="black"/>
              </a:solidFill>
              <a:latin typeface="Helvetica" pitchFamily="2" charset="0"/>
            </a:endParaRPr>
          </a:p>
        </p:txBody>
      </p:sp>
      <p:grpSp>
        <p:nvGrpSpPr>
          <p:cNvPr id="10" name="Google Shape;10163;p49"/>
          <p:cNvGrpSpPr/>
          <p:nvPr/>
        </p:nvGrpSpPr>
        <p:grpSpPr>
          <a:xfrm>
            <a:off x="8121731" y="199210"/>
            <a:ext cx="596950" cy="787025"/>
            <a:chOff x="5055688" y="2345363"/>
            <a:chExt cx="596950" cy="787025"/>
          </a:xfrm>
          <a:solidFill>
            <a:srgbClr val="002060"/>
          </a:solidFill>
        </p:grpSpPr>
        <p:sp>
          <p:nvSpPr>
            <p:cNvPr id="11" name="Google Shape;10164;p49"/>
            <p:cNvSpPr/>
            <p:nvPr/>
          </p:nvSpPr>
          <p:spPr>
            <a:xfrm>
              <a:off x="5055688" y="2345363"/>
              <a:ext cx="596950" cy="637750"/>
            </a:xfrm>
            <a:custGeom>
              <a:avLst/>
              <a:gdLst/>
              <a:ahLst/>
              <a:cxnLst/>
              <a:rect l="l" t="t" r="r" b="b"/>
              <a:pathLst>
                <a:path w="23878" h="25510" extrusionOk="0">
                  <a:moveTo>
                    <a:pt x="9319" y="13860"/>
                  </a:moveTo>
                  <a:cubicBezTo>
                    <a:pt x="10279" y="12918"/>
                    <a:pt x="12156" y="9044"/>
                    <a:pt x="12266" y="8637"/>
                  </a:cubicBezTo>
                  <a:cubicBezTo>
                    <a:pt x="12592" y="7409"/>
                    <a:pt x="9249" y="5749"/>
                    <a:pt x="10519" y="3419"/>
                  </a:cubicBezTo>
                  <a:cubicBezTo>
                    <a:pt x="12533" y="0"/>
                    <a:pt x="19835" y="6069"/>
                    <a:pt x="21752" y="7569"/>
                  </a:cubicBezTo>
                  <a:cubicBezTo>
                    <a:pt x="23878" y="9234"/>
                    <a:pt x="23674" y="13651"/>
                    <a:pt x="17583" y="11585"/>
                  </a:cubicBezTo>
                  <a:cubicBezTo>
                    <a:pt x="16498" y="11218"/>
                    <a:pt x="14164" y="15657"/>
                    <a:pt x="13602" y="16794"/>
                  </a:cubicBezTo>
                  <a:cubicBezTo>
                    <a:pt x="13602" y="16794"/>
                    <a:pt x="18095" y="21823"/>
                    <a:pt x="16816" y="23698"/>
                  </a:cubicBezTo>
                  <a:cubicBezTo>
                    <a:pt x="15154" y="25510"/>
                    <a:pt x="6064" y="19877"/>
                    <a:pt x="3102" y="16255"/>
                  </a:cubicBezTo>
                  <a:cubicBezTo>
                    <a:pt x="1" y="11903"/>
                    <a:pt x="4271" y="12984"/>
                    <a:pt x="9319" y="13860"/>
                  </a:cubicBezTo>
                </a:path>
              </a:pathLst>
            </a:custGeom>
            <a:grp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165;p49"/>
            <p:cNvSpPr/>
            <p:nvPr/>
          </p:nvSpPr>
          <p:spPr>
            <a:xfrm>
              <a:off x="5070063" y="2817713"/>
              <a:ext cx="263375" cy="314675"/>
            </a:xfrm>
            <a:custGeom>
              <a:avLst/>
              <a:gdLst/>
              <a:ahLst/>
              <a:cxnLst/>
              <a:rect l="l" t="t" r="r" b="b"/>
              <a:pathLst>
                <a:path w="10535" h="12587" extrusionOk="0">
                  <a:moveTo>
                    <a:pt x="5325" y="0"/>
                  </a:moveTo>
                  <a:cubicBezTo>
                    <a:pt x="5124" y="0"/>
                    <a:pt x="4917" y="101"/>
                    <a:pt x="4823" y="334"/>
                  </a:cubicBezTo>
                  <a:cubicBezTo>
                    <a:pt x="3264" y="4210"/>
                    <a:pt x="1396" y="7966"/>
                    <a:pt x="100" y="11946"/>
                  </a:cubicBezTo>
                  <a:cubicBezTo>
                    <a:pt x="0" y="12255"/>
                    <a:pt x="293" y="12586"/>
                    <a:pt x="595" y="12586"/>
                  </a:cubicBezTo>
                  <a:cubicBezTo>
                    <a:pt x="676" y="12586"/>
                    <a:pt x="758" y="12562"/>
                    <a:pt x="833" y="12508"/>
                  </a:cubicBezTo>
                  <a:cubicBezTo>
                    <a:pt x="2567" y="11253"/>
                    <a:pt x="4168" y="9852"/>
                    <a:pt x="5655" y="8312"/>
                  </a:cubicBezTo>
                  <a:cubicBezTo>
                    <a:pt x="7174" y="6740"/>
                    <a:pt x="8626" y="5107"/>
                    <a:pt x="10180" y="3572"/>
                  </a:cubicBezTo>
                  <a:cubicBezTo>
                    <a:pt x="10534" y="3221"/>
                    <a:pt x="10193" y="2721"/>
                    <a:pt x="9809" y="2721"/>
                  </a:cubicBezTo>
                  <a:cubicBezTo>
                    <a:pt x="9697" y="2721"/>
                    <a:pt x="9580" y="2764"/>
                    <a:pt x="9477" y="2866"/>
                  </a:cubicBezTo>
                  <a:cubicBezTo>
                    <a:pt x="6833" y="5479"/>
                    <a:pt x="4463" y="8325"/>
                    <a:pt x="1591" y="10676"/>
                  </a:cubicBezTo>
                  <a:lnTo>
                    <a:pt x="1591" y="10676"/>
                  </a:lnTo>
                  <a:cubicBezTo>
                    <a:pt x="2835" y="7257"/>
                    <a:pt x="4427" y="3973"/>
                    <a:pt x="5784" y="597"/>
                  </a:cubicBezTo>
                  <a:cubicBezTo>
                    <a:pt x="5929" y="237"/>
                    <a:pt x="5634" y="0"/>
                    <a:pt x="5325" y="0"/>
                  </a:cubicBezTo>
                  <a:close/>
                </a:path>
              </a:pathLst>
            </a:custGeom>
            <a:grp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166;p49"/>
            <p:cNvSpPr/>
            <p:nvPr/>
          </p:nvSpPr>
          <p:spPr>
            <a:xfrm>
              <a:off x="5331213" y="2401313"/>
              <a:ext cx="305800" cy="196050"/>
            </a:xfrm>
            <a:custGeom>
              <a:avLst/>
              <a:gdLst/>
              <a:ahLst/>
              <a:cxnLst/>
              <a:rect l="l" t="t" r="r" b="b"/>
              <a:pathLst>
                <a:path w="12232" h="7842" extrusionOk="0">
                  <a:moveTo>
                    <a:pt x="701" y="1"/>
                  </a:moveTo>
                  <a:cubicBezTo>
                    <a:pt x="347" y="1"/>
                    <a:pt x="1" y="356"/>
                    <a:pt x="253" y="728"/>
                  </a:cubicBezTo>
                  <a:cubicBezTo>
                    <a:pt x="1483" y="2538"/>
                    <a:pt x="3360" y="3764"/>
                    <a:pt x="5140" y="4973"/>
                  </a:cubicBezTo>
                  <a:cubicBezTo>
                    <a:pt x="7059" y="6279"/>
                    <a:pt x="9065" y="7400"/>
                    <a:pt x="11372" y="7832"/>
                  </a:cubicBezTo>
                  <a:cubicBezTo>
                    <a:pt x="11407" y="7839"/>
                    <a:pt x="11442" y="7842"/>
                    <a:pt x="11475" y="7842"/>
                  </a:cubicBezTo>
                  <a:cubicBezTo>
                    <a:pt x="12027" y="7842"/>
                    <a:pt x="12231" y="6981"/>
                    <a:pt x="11637" y="6871"/>
                  </a:cubicBezTo>
                  <a:cubicBezTo>
                    <a:pt x="9463" y="6465"/>
                    <a:pt x="7578" y="5430"/>
                    <a:pt x="5766" y="4198"/>
                  </a:cubicBezTo>
                  <a:cubicBezTo>
                    <a:pt x="4097" y="3062"/>
                    <a:pt x="2267" y="1925"/>
                    <a:pt x="1114" y="225"/>
                  </a:cubicBezTo>
                  <a:cubicBezTo>
                    <a:pt x="1007" y="66"/>
                    <a:pt x="853" y="1"/>
                    <a:pt x="701" y="1"/>
                  </a:cubicBezTo>
                  <a:close/>
                </a:path>
              </a:pathLst>
            </a:custGeom>
            <a:grp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25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7" name="Google Shape;2060;p14"/>
          <p:cNvSpPr/>
          <p:nvPr/>
        </p:nvSpPr>
        <p:spPr>
          <a:xfrm rot="20916955">
            <a:off x="1472652" y="779540"/>
            <a:ext cx="3288039" cy="3535236"/>
          </a:xfrm>
          <a:custGeom>
            <a:avLst/>
            <a:gdLst/>
            <a:ahLst/>
            <a:cxnLst/>
            <a:rect l="l" t="t" r="r" b="b"/>
            <a:pathLst>
              <a:path w="5251862" h="7069938" extrusionOk="0">
                <a:moveTo>
                  <a:pt x="5222410" y="6813987"/>
                </a:moveTo>
                <a:cubicBezTo>
                  <a:pt x="5212333" y="6642598"/>
                  <a:pt x="5239525" y="6441119"/>
                  <a:pt x="5228318" y="6232344"/>
                </a:cubicBezTo>
                <a:cubicBezTo>
                  <a:pt x="5200801" y="5748888"/>
                  <a:pt x="5216503" y="6100108"/>
                  <a:pt x="5216503" y="5623595"/>
                </a:cubicBezTo>
                <a:cubicBezTo>
                  <a:pt x="5217563" y="5086818"/>
                  <a:pt x="5145640" y="4746909"/>
                  <a:pt x="5171150" y="3879288"/>
                </a:cubicBezTo>
                <a:cubicBezTo>
                  <a:pt x="5180676" y="3675971"/>
                  <a:pt x="5184435" y="3783420"/>
                  <a:pt x="5156933" y="3298564"/>
                </a:cubicBezTo>
                <a:cubicBezTo>
                  <a:pt x="5109248" y="2611579"/>
                  <a:pt x="5104627" y="8841"/>
                  <a:pt x="5053607" y="7583"/>
                </a:cubicBezTo>
                <a:cubicBezTo>
                  <a:pt x="4622057" y="-4294"/>
                  <a:pt x="4125298" y="16717"/>
                  <a:pt x="4127984" y="16717"/>
                </a:cubicBezTo>
                <a:cubicBezTo>
                  <a:pt x="3641174" y="16717"/>
                  <a:pt x="4092213" y="-31089"/>
                  <a:pt x="3498643" y="34986"/>
                </a:cubicBezTo>
                <a:cubicBezTo>
                  <a:pt x="3234824" y="64213"/>
                  <a:pt x="2584284" y="27987"/>
                  <a:pt x="2553687" y="26149"/>
                </a:cubicBezTo>
                <a:cubicBezTo>
                  <a:pt x="2529265" y="27973"/>
                  <a:pt x="1980977" y="70915"/>
                  <a:pt x="1924078" y="66037"/>
                </a:cubicBezTo>
                <a:cubicBezTo>
                  <a:pt x="1362845" y="18188"/>
                  <a:pt x="283823" y="91885"/>
                  <a:pt x="350841" y="86766"/>
                </a:cubicBezTo>
                <a:cubicBezTo>
                  <a:pt x="333401" y="86766"/>
                  <a:pt x="48382" y="81280"/>
                  <a:pt x="51067" y="81591"/>
                </a:cubicBezTo>
                <a:cubicBezTo>
                  <a:pt x="49258" y="81591"/>
                  <a:pt x="47845" y="927409"/>
                  <a:pt x="47845" y="1549096"/>
                </a:cubicBezTo>
                <a:cubicBezTo>
                  <a:pt x="47788" y="1550142"/>
                  <a:pt x="14477" y="2054412"/>
                  <a:pt x="11608" y="2282078"/>
                </a:cubicBezTo>
                <a:cubicBezTo>
                  <a:pt x="11608" y="2310711"/>
                  <a:pt x="47039" y="2646519"/>
                  <a:pt x="42474" y="2691059"/>
                </a:cubicBezTo>
                <a:cubicBezTo>
                  <a:pt x="-17336" y="3284297"/>
                  <a:pt x="75136" y="3869418"/>
                  <a:pt x="20201" y="5052330"/>
                </a:cubicBezTo>
                <a:cubicBezTo>
                  <a:pt x="-1521" y="5475946"/>
                  <a:pt x="27663" y="5412911"/>
                  <a:pt x="20469" y="5633054"/>
                </a:cubicBezTo>
                <a:cubicBezTo>
                  <a:pt x="-15697" y="6632445"/>
                  <a:pt x="4372" y="6114898"/>
                  <a:pt x="17784" y="6759789"/>
                </a:cubicBezTo>
                <a:cubicBezTo>
                  <a:pt x="23663" y="7034696"/>
                  <a:pt x="12442" y="7046644"/>
                  <a:pt x="30122" y="7046955"/>
                </a:cubicBezTo>
                <a:cubicBezTo>
                  <a:pt x="1162637" y="7064248"/>
                  <a:pt x="2134447" y="7074881"/>
                  <a:pt x="3606775" y="7048779"/>
                </a:cubicBezTo>
                <a:cubicBezTo>
                  <a:pt x="4191031" y="7037510"/>
                  <a:pt x="4199355" y="7074358"/>
                  <a:pt x="4261879" y="7069494"/>
                </a:cubicBezTo>
                <a:cubicBezTo>
                  <a:pt x="5451067" y="6978730"/>
                  <a:pt x="5249517" y="7216874"/>
                  <a:pt x="5222410" y="6813987"/>
                </a:cubicBezTo>
                <a:close/>
                <a:moveTo>
                  <a:pt x="284558" y="795993"/>
                </a:moveTo>
                <a:cubicBezTo>
                  <a:pt x="234909" y="775900"/>
                  <a:pt x="208607" y="708906"/>
                  <a:pt x="230075" y="654382"/>
                </a:cubicBezTo>
                <a:cubicBezTo>
                  <a:pt x="266043" y="562106"/>
                  <a:pt x="389763" y="571862"/>
                  <a:pt x="421958" y="661085"/>
                </a:cubicBezTo>
                <a:cubicBezTo>
                  <a:pt x="453630" y="737228"/>
                  <a:pt x="376068" y="833450"/>
                  <a:pt x="284558" y="795993"/>
                </a:cubicBezTo>
                <a:close/>
                <a:moveTo>
                  <a:pt x="275159" y="1374596"/>
                </a:moveTo>
                <a:cubicBezTo>
                  <a:pt x="235446" y="1353273"/>
                  <a:pt x="214769" y="1300291"/>
                  <a:pt x="226316" y="1252484"/>
                </a:cubicBezTo>
                <a:cubicBezTo>
                  <a:pt x="251812" y="1148033"/>
                  <a:pt x="388152" y="1147722"/>
                  <a:pt x="423032" y="1244566"/>
                </a:cubicBezTo>
                <a:cubicBezTo>
                  <a:pt x="456852" y="1325559"/>
                  <a:pt x="367758" y="1424538"/>
                  <a:pt x="275159" y="1374596"/>
                </a:cubicBezTo>
                <a:close/>
                <a:moveTo>
                  <a:pt x="286706" y="1963238"/>
                </a:moveTo>
                <a:cubicBezTo>
                  <a:pt x="237057" y="1943146"/>
                  <a:pt x="210755" y="1876759"/>
                  <a:pt x="231955" y="1821939"/>
                </a:cubicBezTo>
                <a:cubicBezTo>
                  <a:pt x="267655" y="1729054"/>
                  <a:pt x="392180" y="1739107"/>
                  <a:pt x="424106" y="1828330"/>
                </a:cubicBezTo>
                <a:cubicBezTo>
                  <a:pt x="456047" y="1904770"/>
                  <a:pt x="377948" y="2000384"/>
                  <a:pt x="286706" y="1963238"/>
                </a:cubicBezTo>
                <a:close/>
                <a:moveTo>
                  <a:pt x="288048" y="2547002"/>
                </a:moveTo>
                <a:cubicBezTo>
                  <a:pt x="238399" y="2526909"/>
                  <a:pt x="212098" y="2460523"/>
                  <a:pt x="233297" y="2406014"/>
                </a:cubicBezTo>
                <a:cubicBezTo>
                  <a:pt x="268997" y="2312832"/>
                  <a:pt x="393523" y="2322886"/>
                  <a:pt x="425449" y="2412108"/>
                </a:cubicBezTo>
                <a:cubicBezTo>
                  <a:pt x="457658" y="2489142"/>
                  <a:pt x="378485" y="2583851"/>
                  <a:pt x="288048" y="2547002"/>
                </a:cubicBezTo>
                <a:close/>
                <a:moveTo>
                  <a:pt x="229807" y="3003790"/>
                </a:moveTo>
                <a:cubicBezTo>
                  <a:pt x="255302" y="2899339"/>
                  <a:pt x="391643" y="2898731"/>
                  <a:pt x="426523" y="2995872"/>
                </a:cubicBezTo>
                <a:cubicBezTo>
                  <a:pt x="496834" y="3164278"/>
                  <a:pt x="183111" y="3195951"/>
                  <a:pt x="229807" y="3003790"/>
                </a:cubicBezTo>
                <a:close/>
                <a:moveTo>
                  <a:pt x="231149" y="3587257"/>
                </a:moveTo>
                <a:cubicBezTo>
                  <a:pt x="256645" y="3483117"/>
                  <a:pt x="392717" y="3481887"/>
                  <a:pt x="427866" y="3579339"/>
                </a:cubicBezTo>
                <a:cubicBezTo>
                  <a:pt x="498446" y="3748650"/>
                  <a:pt x="184722" y="3779418"/>
                  <a:pt x="231149" y="3587257"/>
                </a:cubicBezTo>
                <a:close/>
                <a:moveTo>
                  <a:pt x="291539" y="4298011"/>
                </a:moveTo>
                <a:cubicBezTo>
                  <a:pt x="241890" y="4277919"/>
                  <a:pt x="215589" y="4211532"/>
                  <a:pt x="236788" y="4157023"/>
                </a:cubicBezTo>
                <a:cubicBezTo>
                  <a:pt x="272488" y="4063841"/>
                  <a:pt x="397013" y="4073895"/>
                  <a:pt x="428940" y="4163117"/>
                </a:cubicBezTo>
                <a:cubicBezTo>
                  <a:pt x="460880" y="4239854"/>
                  <a:pt x="382244" y="4334860"/>
                  <a:pt x="291539" y="4298011"/>
                </a:cubicBezTo>
                <a:close/>
                <a:moveTo>
                  <a:pt x="233297" y="4754800"/>
                </a:moveTo>
                <a:cubicBezTo>
                  <a:pt x="258793" y="4650037"/>
                  <a:pt x="395134" y="4650037"/>
                  <a:pt x="430014" y="4746881"/>
                </a:cubicBezTo>
                <a:cubicBezTo>
                  <a:pt x="500325" y="4915287"/>
                  <a:pt x="186602" y="4946960"/>
                  <a:pt x="233297" y="4754800"/>
                </a:cubicBezTo>
                <a:close/>
                <a:moveTo>
                  <a:pt x="283483" y="5460378"/>
                </a:moveTo>
                <a:cubicBezTo>
                  <a:pt x="243770" y="5439056"/>
                  <a:pt x="223093" y="5386073"/>
                  <a:pt x="234640" y="5338266"/>
                </a:cubicBezTo>
                <a:cubicBezTo>
                  <a:pt x="260136" y="5233815"/>
                  <a:pt x="396476" y="5233504"/>
                  <a:pt x="431356" y="5330348"/>
                </a:cubicBezTo>
                <a:cubicBezTo>
                  <a:pt x="465177" y="5411355"/>
                  <a:pt x="376337" y="5510320"/>
                  <a:pt x="283483" y="5460378"/>
                </a:cubicBezTo>
                <a:close/>
                <a:moveTo>
                  <a:pt x="295016" y="6049021"/>
                </a:moveTo>
                <a:cubicBezTo>
                  <a:pt x="245367" y="6028928"/>
                  <a:pt x="219066" y="5962541"/>
                  <a:pt x="240265" y="5908032"/>
                </a:cubicBezTo>
                <a:cubicBezTo>
                  <a:pt x="275965" y="5814851"/>
                  <a:pt x="400490" y="5824904"/>
                  <a:pt x="432416" y="5914126"/>
                </a:cubicBezTo>
                <a:cubicBezTo>
                  <a:pt x="464371" y="5990863"/>
                  <a:pt x="385735" y="6085869"/>
                  <a:pt x="295016" y="6049021"/>
                </a:cubicBezTo>
                <a:close/>
                <a:moveTo>
                  <a:pt x="296090" y="6632799"/>
                </a:moveTo>
                <a:cubicBezTo>
                  <a:pt x="191153" y="6590167"/>
                  <a:pt x="226316" y="6405925"/>
                  <a:pt x="351915" y="6427248"/>
                </a:cubicBezTo>
                <a:cubicBezTo>
                  <a:pt x="504085" y="6453731"/>
                  <a:pt x="439681" y="6691267"/>
                  <a:pt x="296090" y="6632799"/>
                </a:cubicBezTo>
                <a:close/>
              </a:path>
            </a:pathLst>
          </a:custGeom>
          <a:solidFill>
            <a:srgbClr val="6D90FF"/>
          </a:solidFill>
          <a:ln w="28575">
            <a:solidFill>
              <a:srgbClr val="002060"/>
            </a:solidFill>
          </a:ln>
        </p:spPr>
        <p:txBody>
          <a:bodyPr spcFirstLastPara="1" wrap="square" lIns="45725" tIns="22850" rIns="45725" bIns="22850" anchor="ctr" anchorCtr="0">
            <a:noAutofit/>
          </a:bodyPr>
          <a:lstStyle/>
          <a:p>
            <a:pPr marL="457200" lvl="0" indent="-457200">
              <a:buFont typeface="Wingdings" panose="05000000000000000000" pitchFamily="2" charset="2"/>
              <a:buChar char="§"/>
              <a:defRPr/>
            </a:pPr>
            <a:r>
              <a:rPr lang="es-ES" sz="2000" dirty="0">
                <a:latin typeface="Helvetica" pitchFamily="2" charset="0"/>
              </a:rPr>
              <a:t>Reconocer en la creación la presencia de alguien a quien no vemos que la ha creado.</a:t>
            </a:r>
          </a:p>
          <a:p>
            <a:pPr marL="457200" lvl="0" indent="-457200">
              <a:buFont typeface="Wingdings" panose="05000000000000000000" pitchFamily="2" charset="2"/>
              <a:buChar char="§"/>
              <a:defRPr/>
            </a:pPr>
            <a:r>
              <a:rPr lang="es-ES" sz="2000" dirty="0">
                <a:latin typeface="Helvetica" pitchFamily="2" charset="0"/>
              </a:rPr>
              <a:t>Contemplar en la creación la revelación de su ser a través de lo creado. </a:t>
            </a:r>
            <a:endParaRPr lang="es-GT" sz="2000" dirty="0">
              <a:latin typeface="Helvetica" pitchFamily="2" charset="0"/>
            </a:endParaRPr>
          </a:p>
        </p:txBody>
      </p:sp>
      <p:sp>
        <p:nvSpPr>
          <p:cNvPr id="8" name="Flecha: pentágono 2">
            <a:extLst>
              <a:ext uri="{FF2B5EF4-FFF2-40B4-BE49-F238E27FC236}">
                <a16:creationId xmlns:a16="http://schemas.microsoft.com/office/drawing/2014/main" id="{4E83A53C-7E18-434E-AFE7-AD0F630BC75A}"/>
              </a:ext>
            </a:extLst>
          </p:cNvPr>
          <p:cNvSpPr/>
          <p:nvPr/>
        </p:nvSpPr>
        <p:spPr>
          <a:xfrm rot="10800000" flipV="1">
            <a:off x="5268634" y="1090378"/>
            <a:ext cx="2717846" cy="803658"/>
          </a:xfrm>
          <a:prstGeom prst="homePlate">
            <a:avLst/>
          </a:prstGeom>
          <a:solidFill>
            <a:srgbClr val="4775E7">
              <a:lumMod val="60000"/>
              <a:lumOff val="40000"/>
            </a:srgbClr>
          </a:solidFill>
          <a:ln w="25400" cap="flat" cmpd="sng" algn="ctr">
            <a:solidFill>
              <a:srgbClr val="002060"/>
            </a:solidFill>
            <a:prstDash val="solid"/>
          </a:ln>
          <a:effectLst/>
          <a:scene3d>
            <a:camera prst="orthographicFront"/>
            <a:lightRig rig="threePt" dir="t"/>
          </a:scene3d>
          <a:sp3d>
            <a:bevelT w="101600" prst="rible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4000" b="1" i="0" u="none" strike="noStrike" kern="0" cap="none" spc="100" normalizeH="0" baseline="0" noProof="0" dirty="0">
                <a:ln>
                  <a:noFill/>
                </a:ln>
                <a:solidFill>
                  <a:srgbClr val="002060"/>
                </a:solidFill>
                <a:effectLst/>
                <a:uLnTx/>
                <a:uFillTx/>
                <a:latin typeface="Script MT Bold" panose="03040602040607080904" pitchFamily="66" charset="0"/>
                <a:ea typeface="+mn-ea"/>
                <a:cs typeface="+mn-cs"/>
              </a:rPr>
              <a:t>Objetivos</a:t>
            </a:r>
            <a:endParaRPr kumimoji="0" lang="es-GT" sz="4000" b="1" i="0" u="none" strike="noStrike" kern="0" cap="none" spc="100" normalizeH="0" baseline="0" noProof="0" dirty="0">
              <a:ln>
                <a:noFill/>
              </a:ln>
              <a:solidFill>
                <a:srgbClr val="002060"/>
              </a:solidFill>
              <a:effectLst/>
              <a:uLnTx/>
              <a:uFillTx/>
              <a:latin typeface="Script MT Bold" panose="03040602040607080904" pitchFamily="66" charset="0"/>
              <a:ea typeface="+mn-ea"/>
              <a:cs typeface="+mn-cs"/>
            </a:endParaRPr>
          </a:p>
        </p:txBody>
      </p:sp>
      <p:pic>
        <p:nvPicPr>
          <p:cNvPr id="9" name="Picture 2" descr="Objetivo - Iconos gratis de márket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5808" y="2702764"/>
            <a:ext cx="1195467" cy="119546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oogle Shape;10163;p49"/>
          <p:cNvGrpSpPr/>
          <p:nvPr/>
        </p:nvGrpSpPr>
        <p:grpSpPr>
          <a:xfrm>
            <a:off x="7889359" y="186281"/>
            <a:ext cx="596950" cy="787025"/>
            <a:chOff x="5055688" y="2345363"/>
            <a:chExt cx="596950" cy="787025"/>
          </a:xfrm>
          <a:solidFill>
            <a:srgbClr val="002060"/>
          </a:solidFill>
        </p:grpSpPr>
        <p:sp>
          <p:nvSpPr>
            <p:cNvPr id="12" name="Google Shape;10164;p49"/>
            <p:cNvSpPr/>
            <p:nvPr/>
          </p:nvSpPr>
          <p:spPr>
            <a:xfrm>
              <a:off x="5055688" y="2345363"/>
              <a:ext cx="596950" cy="637750"/>
            </a:xfrm>
            <a:custGeom>
              <a:avLst/>
              <a:gdLst/>
              <a:ahLst/>
              <a:cxnLst/>
              <a:rect l="l" t="t" r="r" b="b"/>
              <a:pathLst>
                <a:path w="23878" h="25510" extrusionOk="0">
                  <a:moveTo>
                    <a:pt x="9319" y="13860"/>
                  </a:moveTo>
                  <a:cubicBezTo>
                    <a:pt x="10279" y="12918"/>
                    <a:pt x="12156" y="9044"/>
                    <a:pt x="12266" y="8637"/>
                  </a:cubicBezTo>
                  <a:cubicBezTo>
                    <a:pt x="12592" y="7409"/>
                    <a:pt x="9249" y="5749"/>
                    <a:pt x="10519" y="3419"/>
                  </a:cubicBezTo>
                  <a:cubicBezTo>
                    <a:pt x="12533" y="0"/>
                    <a:pt x="19835" y="6069"/>
                    <a:pt x="21752" y="7569"/>
                  </a:cubicBezTo>
                  <a:cubicBezTo>
                    <a:pt x="23878" y="9234"/>
                    <a:pt x="23674" y="13651"/>
                    <a:pt x="17583" y="11585"/>
                  </a:cubicBezTo>
                  <a:cubicBezTo>
                    <a:pt x="16498" y="11218"/>
                    <a:pt x="14164" y="15657"/>
                    <a:pt x="13602" y="16794"/>
                  </a:cubicBezTo>
                  <a:cubicBezTo>
                    <a:pt x="13602" y="16794"/>
                    <a:pt x="18095" y="21823"/>
                    <a:pt x="16816" y="23698"/>
                  </a:cubicBezTo>
                  <a:cubicBezTo>
                    <a:pt x="15154" y="25510"/>
                    <a:pt x="6064" y="19877"/>
                    <a:pt x="3102" y="16255"/>
                  </a:cubicBezTo>
                  <a:cubicBezTo>
                    <a:pt x="1" y="11903"/>
                    <a:pt x="4271" y="12984"/>
                    <a:pt x="9319" y="13860"/>
                  </a:cubicBezTo>
                </a:path>
              </a:pathLst>
            </a:custGeom>
            <a:grp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165;p49"/>
            <p:cNvSpPr/>
            <p:nvPr/>
          </p:nvSpPr>
          <p:spPr>
            <a:xfrm>
              <a:off x="5070063" y="2817713"/>
              <a:ext cx="263375" cy="314675"/>
            </a:xfrm>
            <a:custGeom>
              <a:avLst/>
              <a:gdLst/>
              <a:ahLst/>
              <a:cxnLst/>
              <a:rect l="l" t="t" r="r" b="b"/>
              <a:pathLst>
                <a:path w="10535" h="12587" extrusionOk="0">
                  <a:moveTo>
                    <a:pt x="5325" y="0"/>
                  </a:moveTo>
                  <a:cubicBezTo>
                    <a:pt x="5124" y="0"/>
                    <a:pt x="4917" y="101"/>
                    <a:pt x="4823" y="334"/>
                  </a:cubicBezTo>
                  <a:cubicBezTo>
                    <a:pt x="3264" y="4210"/>
                    <a:pt x="1396" y="7966"/>
                    <a:pt x="100" y="11946"/>
                  </a:cubicBezTo>
                  <a:cubicBezTo>
                    <a:pt x="0" y="12255"/>
                    <a:pt x="293" y="12586"/>
                    <a:pt x="595" y="12586"/>
                  </a:cubicBezTo>
                  <a:cubicBezTo>
                    <a:pt x="676" y="12586"/>
                    <a:pt x="758" y="12562"/>
                    <a:pt x="833" y="12508"/>
                  </a:cubicBezTo>
                  <a:cubicBezTo>
                    <a:pt x="2567" y="11253"/>
                    <a:pt x="4168" y="9852"/>
                    <a:pt x="5655" y="8312"/>
                  </a:cubicBezTo>
                  <a:cubicBezTo>
                    <a:pt x="7174" y="6740"/>
                    <a:pt x="8626" y="5107"/>
                    <a:pt x="10180" y="3572"/>
                  </a:cubicBezTo>
                  <a:cubicBezTo>
                    <a:pt x="10534" y="3221"/>
                    <a:pt x="10193" y="2721"/>
                    <a:pt x="9809" y="2721"/>
                  </a:cubicBezTo>
                  <a:cubicBezTo>
                    <a:pt x="9697" y="2721"/>
                    <a:pt x="9580" y="2764"/>
                    <a:pt x="9477" y="2866"/>
                  </a:cubicBezTo>
                  <a:cubicBezTo>
                    <a:pt x="6833" y="5479"/>
                    <a:pt x="4463" y="8325"/>
                    <a:pt x="1591" y="10676"/>
                  </a:cubicBezTo>
                  <a:lnTo>
                    <a:pt x="1591" y="10676"/>
                  </a:lnTo>
                  <a:cubicBezTo>
                    <a:pt x="2835" y="7257"/>
                    <a:pt x="4427" y="3973"/>
                    <a:pt x="5784" y="597"/>
                  </a:cubicBezTo>
                  <a:cubicBezTo>
                    <a:pt x="5929" y="237"/>
                    <a:pt x="5634" y="0"/>
                    <a:pt x="5325" y="0"/>
                  </a:cubicBezTo>
                  <a:close/>
                </a:path>
              </a:pathLst>
            </a:custGeom>
            <a:grp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166;p49"/>
            <p:cNvSpPr/>
            <p:nvPr/>
          </p:nvSpPr>
          <p:spPr>
            <a:xfrm>
              <a:off x="5331213" y="2401313"/>
              <a:ext cx="305800" cy="196050"/>
            </a:xfrm>
            <a:custGeom>
              <a:avLst/>
              <a:gdLst/>
              <a:ahLst/>
              <a:cxnLst/>
              <a:rect l="l" t="t" r="r" b="b"/>
              <a:pathLst>
                <a:path w="12232" h="7842" extrusionOk="0">
                  <a:moveTo>
                    <a:pt x="701" y="1"/>
                  </a:moveTo>
                  <a:cubicBezTo>
                    <a:pt x="347" y="1"/>
                    <a:pt x="1" y="356"/>
                    <a:pt x="253" y="728"/>
                  </a:cubicBezTo>
                  <a:cubicBezTo>
                    <a:pt x="1483" y="2538"/>
                    <a:pt x="3360" y="3764"/>
                    <a:pt x="5140" y="4973"/>
                  </a:cubicBezTo>
                  <a:cubicBezTo>
                    <a:pt x="7059" y="6279"/>
                    <a:pt x="9065" y="7400"/>
                    <a:pt x="11372" y="7832"/>
                  </a:cubicBezTo>
                  <a:cubicBezTo>
                    <a:pt x="11407" y="7839"/>
                    <a:pt x="11442" y="7842"/>
                    <a:pt x="11475" y="7842"/>
                  </a:cubicBezTo>
                  <a:cubicBezTo>
                    <a:pt x="12027" y="7842"/>
                    <a:pt x="12231" y="6981"/>
                    <a:pt x="11637" y="6871"/>
                  </a:cubicBezTo>
                  <a:cubicBezTo>
                    <a:pt x="9463" y="6465"/>
                    <a:pt x="7578" y="5430"/>
                    <a:pt x="5766" y="4198"/>
                  </a:cubicBezTo>
                  <a:cubicBezTo>
                    <a:pt x="4097" y="3062"/>
                    <a:pt x="2267" y="1925"/>
                    <a:pt x="1114" y="225"/>
                  </a:cubicBezTo>
                  <a:cubicBezTo>
                    <a:pt x="1007" y="66"/>
                    <a:pt x="853" y="1"/>
                    <a:pt x="701" y="1"/>
                  </a:cubicBezTo>
                  <a:close/>
                </a:path>
              </a:pathLst>
            </a:custGeom>
            <a:grp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31814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12" name="Flecha: pentágono 1">
            <a:extLst>
              <a:ext uri="{FF2B5EF4-FFF2-40B4-BE49-F238E27FC236}">
                <a16:creationId xmlns:a16="http://schemas.microsoft.com/office/drawing/2014/main" id="{BE4974BA-2650-4AEF-AD26-4F007CDDA993}"/>
              </a:ext>
            </a:extLst>
          </p:cNvPr>
          <p:cNvSpPr/>
          <p:nvPr/>
        </p:nvSpPr>
        <p:spPr>
          <a:xfrm>
            <a:off x="1169581" y="1090378"/>
            <a:ext cx="2882730" cy="705334"/>
          </a:xfrm>
          <a:prstGeom prst="homePlate">
            <a:avLst/>
          </a:prstGeom>
          <a:solidFill>
            <a:srgbClr val="4775E7">
              <a:lumMod val="60000"/>
              <a:lumOff val="40000"/>
            </a:srgbClr>
          </a:solidFill>
          <a:ln w="12700" cap="flat" cmpd="sng" algn="ctr">
            <a:solidFill>
              <a:srgbClr val="002060"/>
            </a:solidFill>
            <a:prstDash val="solid"/>
            <a:miter lim="800000"/>
          </a:ln>
          <a:effectLst/>
          <a:scene3d>
            <a:camera prst="orthographicFront"/>
            <a:lightRig rig="threePt" dir="t"/>
          </a:scene3d>
          <a:sp3d>
            <a:bevelT w="101600" prst="rible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4000" b="1" i="0" u="none" strike="noStrike" kern="1200" cap="none" spc="100" normalizeH="0" baseline="0" noProof="0" dirty="0">
                <a:ln>
                  <a:noFill/>
                </a:ln>
                <a:solidFill>
                  <a:srgbClr val="002060"/>
                </a:solidFill>
                <a:effectLst/>
                <a:uLnTx/>
                <a:uFillTx/>
                <a:latin typeface="Script MT Bold" panose="03040602040607080904" pitchFamily="66" charset="0"/>
                <a:ea typeface="+mn-ea"/>
                <a:cs typeface="+mn-cs"/>
              </a:rPr>
              <a:t>La Palabra</a:t>
            </a:r>
            <a:endParaRPr kumimoji="0" lang="es-GT" sz="4000" b="1" i="0" u="none" strike="noStrike" kern="1200" cap="none" spc="100" normalizeH="0" baseline="0" noProof="0" dirty="0">
              <a:ln>
                <a:noFill/>
              </a:ln>
              <a:solidFill>
                <a:srgbClr val="002060"/>
              </a:solidFill>
              <a:effectLst/>
              <a:uLnTx/>
              <a:uFillTx/>
              <a:latin typeface="Script MT Bold" panose="03040602040607080904" pitchFamily="66" charset="0"/>
              <a:ea typeface="+mn-ea"/>
              <a:cs typeface="+mn-cs"/>
            </a:endParaRPr>
          </a:p>
        </p:txBody>
      </p:sp>
      <p:sp>
        <p:nvSpPr>
          <p:cNvPr id="13" name="Google Shape;4067;p31"/>
          <p:cNvSpPr/>
          <p:nvPr/>
        </p:nvSpPr>
        <p:spPr>
          <a:xfrm rot="5253523">
            <a:off x="4458113" y="593546"/>
            <a:ext cx="3612349" cy="4047974"/>
          </a:xfrm>
          <a:custGeom>
            <a:avLst/>
            <a:gdLst/>
            <a:ahLst/>
            <a:cxnLst/>
            <a:rect l="l" t="t" r="r" b="b"/>
            <a:pathLst>
              <a:path w="7585406" h="10211301" extrusionOk="0">
                <a:moveTo>
                  <a:pt x="7542868" y="9841623"/>
                </a:moveTo>
                <a:cubicBezTo>
                  <a:pt x="7528314" y="9594081"/>
                  <a:pt x="7567588" y="9303080"/>
                  <a:pt x="7551401" y="9001541"/>
                </a:cubicBezTo>
                <a:cubicBezTo>
                  <a:pt x="7511657" y="8303272"/>
                  <a:pt x="7534336" y="8810548"/>
                  <a:pt x="7534336" y="8122308"/>
                </a:cubicBezTo>
                <a:cubicBezTo>
                  <a:pt x="7535867" y="7347026"/>
                  <a:pt x="7431987" y="6856088"/>
                  <a:pt x="7468831" y="5602959"/>
                </a:cubicBezTo>
                <a:cubicBezTo>
                  <a:pt x="7482590" y="5309303"/>
                  <a:pt x="7488019" y="5464494"/>
                  <a:pt x="7448297" y="4764204"/>
                </a:cubicBezTo>
                <a:cubicBezTo>
                  <a:pt x="7379425" y="3771973"/>
                  <a:pt x="7372750" y="12770"/>
                  <a:pt x="7299060" y="10952"/>
                </a:cubicBezTo>
                <a:cubicBezTo>
                  <a:pt x="6675762" y="-6203"/>
                  <a:pt x="5958280" y="24145"/>
                  <a:pt x="5962158" y="24145"/>
                </a:cubicBezTo>
                <a:cubicBezTo>
                  <a:pt x="5259046" y="24145"/>
                  <a:pt x="5910494" y="-44903"/>
                  <a:pt x="5053185" y="50531"/>
                </a:cubicBezTo>
                <a:cubicBezTo>
                  <a:pt x="4672143" y="92745"/>
                  <a:pt x="3732552" y="40422"/>
                  <a:pt x="3688358" y="37767"/>
                </a:cubicBezTo>
                <a:cubicBezTo>
                  <a:pt x="3653085" y="40402"/>
                  <a:pt x="2861179" y="102425"/>
                  <a:pt x="2778998" y="95379"/>
                </a:cubicBezTo>
                <a:cubicBezTo>
                  <a:pt x="1968393" y="26269"/>
                  <a:pt x="409933" y="132712"/>
                  <a:pt x="506729" y="125319"/>
                </a:cubicBezTo>
                <a:cubicBezTo>
                  <a:pt x="481540" y="125319"/>
                  <a:pt x="69879" y="117395"/>
                  <a:pt x="73758" y="117844"/>
                </a:cubicBezTo>
                <a:cubicBezTo>
                  <a:pt x="71145" y="117844"/>
                  <a:pt x="69104" y="1339482"/>
                  <a:pt x="69104" y="2237401"/>
                </a:cubicBezTo>
                <a:cubicBezTo>
                  <a:pt x="69022" y="2238912"/>
                  <a:pt x="20910" y="2967242"/>
                  <a:pt x="16766" y="3296066"/>
                </a:cubicBezTo>
                <a:cubicBezTo>
                  <a:pt x="16766" y="3337422"/>
                  <a:pt x="67940" y="3822438"/>
                  <a:pt x="61347" y="3886769"/>
                </a:cubicBezTo>
                <a:cubicBezTo>
                  <a:pt x="-25039" y="4743598"/>
                  <a:pt x="108520" y="5588705"/>
                  <a:pt x="29177" y="7297216"/>
                </a:cubicBezTo>
                <a:cubicBezTo>
                  <a:pt x="-2198" y="7909055"/>
                  <a:pt x="39955" y="7818012"/>
                  <a:pt x="29564" y="8135971"/>
                </a:cubicBezTo>
                <a:cubicBezTo>
                  <a:pt x="-22671" y="9579417"/>
                  <a:pt x="6315" y="8831911"/>
                  <a:pt x="25686" y="9763343"/>
                </a:cubicBezTo>
                <a:cubicBezTo>
                  <a:pt x="34178" y="10160399"/>
                  <a:pt x="17970" y="10177656"/>
                  <a:pt x="43506" y="10178105"/>
                </a:cubicBezTo>
                <a:cubicBezTo>
                  <a:pt x="1679229" y="10203082"/>
                  <a:pt x="3082839" y="10218440"/>
                  <a:pt x="5209362" y="10180740"/>
                </a:cubicBezTo>
                <a:cubicBezTo>
                  <a:pt x="6053219" y="10164463"/>
                  <a:pt x="6065241" y="10217684"/>
                  <a:pt x="6155547" y="10210659"/>
                </a:cubicBezTo>
                <a:cubicBezTo>
                  <a:pt x="7873123" y="10079566"/>
                  <a:pt x="7582019" y="10423523"/>
                  <a:pt x="7542868" y="9841623"/>
                </a:cubicBezTo>
                <a:close/>
                <a:moveTo>
                  <a:pt x="410994" y="1149674"/>
                </a:moveTo>
                <a:cubicBezTo>
                  <a:pt x="339285" y="1120654"/>
                  <a:pt x="301297" y="1023892"/>
                  <a:pt x="332304" y="945142"/>
                </a:cubicBezTo>
                <a:cubicBezTo>
                  <a:pt x="384254" y="811864"/>
                  <a:pt x="562946" y="825956"/>
                  <a:pt x="609445" y="954822"/>
                </a:cubicBezTo>
                <a:cubicBezTo>
                  <a:pt x="655190" y="1064798"/>
                  <a:pt x="543166" y="1203774"/>
                  <a:pt x="410994" y="1149674"/>
                </a:cubicBezTo>
                <a:close/>
                <a:moveTo>
                  <a:pt x="397420" y="1985366"/>
                </a:moveTo>
                <a:cubicBezTo>
                  <a:pt x="340060" y="1954569"/>
                  <a:pt x="310197" y="1878045"/>
                  <a:pt x="326874" y="1808997"/>
                </a:cubicBezTo>
                <a:cubicBezTo>
                  <a:pt x="363698" y="1658135"/>
                  <a:pt x="560618" y="1657686"/>
                  <a:pt x="610997" y="1797560"/>
                </a:cubicBezTo>
                <a:cubicBezTo>
                  <a:pt x="659844" y="1914540"/>
                  <a:pt x="531163" y="2057498"/>
                  <a:pt x="397420" y="1985366"/>
                </a:cubicBezTo>
                <a:close/>
                <a:moveTo>
                  <a:pt x="414097" y="2835557"/>
                </a:moveTo>
                <a:cubicBezTo>
                  <a:pt x="342387" y="2806537"/>
                  <a:pt x="304400" y="2710653"/>
                  <a:pt x="335019" y="2631475"/>
                </a:cubicBezTo>
                <a:cubicBezTo>
                  <a:pt x="386581" y="2497319"/>
                  <a:pt x="566436" y="2511839"/>
                  <a:pt x="612548" y="2640706"/>
                </a:cubicBezTo>
                <a:cubicBezTo>
                  <a:pt x="658681" y="2751110"/>
                  <a:pt x="545881" y="2889208"/>
                  <a:pt x="414097" y="2835557"/>
                </a:cubicBezTo>
                <a:close/>
                <a:moveTo>
                  <a:pt x="416036" y="3678703"/>
                </a:moveTo>
                <a:cubicBezTo>
                  <a:pt x="344327" y="3649683"/>
                  <a:pt x="306339" y="3553799"/>
                  <a:pt x="336958" y="3475070"/>
                </a:cubicBezTo>
                <a:cubicBezTo>
                  <a:pt x="388520" y="3340485"/>
                  <a:pt x="568375" y="3355006"/>
                  <a:pt x="614487" y="3483872"/>
                </a:cubicBezTo>
                <a:cubicBezTo>
                  <a:pt x="661008" y="3595134"/>
                  <a:pt x="546656" y="3731925"/>
                  <a:pt x="416036" y="3678703"/>
                </a:cubicBezTo>
                <a:close/>
                <a:moveTo>
                  <a:pt x="331916" y="4338455"/>
                </a:moveTo>
                <a:cubicBezTo>
                  <a:pt x="368740" y="4187593"/>
                  <a:pt x="565660" y="4186715"/>
                  <a:pt x="616039" y="4327018"/>
                </a:cubicBezTo>
                <a:cubicBezTo>
                  <a:pt x="717591" y="4570251"/>
                  <a:pt x="264473" y="4615998"/>
                  <a:pt x="331916" y="4338455"/>
                </a:cubicBezTo>
                <a:close/>
                <a:moveTo>
                  <a:pt x="333855" y="5181172"/>
                </a:moveTo>
                <a:cubicBezTo>
                  <a:pt x="370679" y="5030759"/>
                  <a:pt x="567212" y="5028983"/>
                  <a:pt x="617978" y="5169735"/>
                </a:cubicBezTo>
                <a:cubicBezTo>
                  <a:pt x="719918" y="5414275"/>
                  <a:pt x="266800" y="5458714"/>
                  <a:pt x="333855" y="5181172"/>
                </a:cubicBezTo>
                <a:close/>
                <a:moveTo>
                  <a:pt x="421078" y="6207733"/>
                </a:moveTo>
                <a:cubicBezTo>
                  <a:pt x="349369" y="6178712"/>
                  <a:pt x="311381" y="6082828"/>
                  <a:pt x="342000" y="6004100"/>
                </a:cubicBezTo>
                <a:cubicBezTo>
                  <a:pt x="393562" y="5869515"/>
                  <a:pt x="573417" y="5884035"/>
                  <a:pt x="619529" y="6012902"/>
                </a:cubicBezTo>
                <a:cubicBezTo>
                  <a:pt x="665662" y="6123735"/>
                  <a:pt x="552086" y="6260954"/>
                  <a:pt x="421078" y="6207733"/>
                </a:cubicBezTo>
                <a:close/>
                <a:moveTo>
                  <a:pt x="336958" y="6867484"/>
                </a:moveTo>
                <a:cubicBezTo>
                  <a:pt x="373782" y="6716173"/>
                  <a:pt x="570702" y="6716173"/>
                  <a:pt x="621081" y="6856048"/>
                </a:cubicBezTo>
                <a:cubicBezTo>
                  <a:pt x="722633" y="7099280"/>
                  <a:pt x="269515" y="7145027"/>
                  <a:pt x="336958" y="6867484"/>
                </a:cubicBezTo>
                <a:close/>
                <a:moveTo>
                  <a:pt x="409443" y="7886570"/>
                </a:moveTo>
                <a:cubicBezTo>
                  <a:pt x="352083" y="7855773"/>
                  <a:pt x="322220" y="7779250"/>
                  <a:pt x="338897" y="7710201"/>
                </a:cubicBezTo>
                <a:cubicBezTo>
                  <a:pt x="375721" y="7559339"/>
                  <a:pt x="572642" y="7558890"/>
                  <a:pt x="623020" y="7698764"/>
                </a:cubicBezTo>
                <a:cubicBezTo>
                  <a:pt x="671867" y="7815765"/>
                  <a:pt x="543554" y="7958703"/>
                  <a:pt x="409443" y="7886570"/>
                </a:cubicBezTo>
                <a:close/>
                <a:moveTo>
                  <a:pt x="426099" y="8736762"/>
                </a:moveTo>
                <a:cubicBezTo>
                  <a:pt x="354390" y="8707741"/>
                  <a:pt x="316402" y="8611858"/>
                  <a:pt x="347021" y="8533128"/>
                </a:cubicBezTo>
                <a:cubicBezTo>
                  <a:pt x="398583" y="8398544"/>
                  <a:pt x="578439" y="8413064"/>
                  <a:pt x="624551" y="8541930"/>
                </a:cubicBezTo>
                <a:cubicBezTo>
                  <a:pt x="670704" y="8652764"/>
                  <a:pt x="557128" y="8789983"/>
                  <a:pt x="426099" y="8736762"/>
                </a:cubicBezTo>
                <a:close/>
                <a:moveTo>
                  <a:pt x="427651" y="9579928"/>
                </a:moveTo>
                <a:cubicBezTo>
                  <a:pt x="276087" y="9518354"/>
                  <a:pt x="326874" y="9252248"/>
                  <a:pt x="508281" y="9283045"/>
                </a:cubicBezTo>
                <a:cubicBezTo>
                  <a:pt x="728063" y="9321296"/>
                  <a:pt x="635043" y="9664375"/>
                  <a:pt x="427651" y="9579928"/>
                </a:cubicBezTo>
                <a:close/>
              </a:path>
            </a:pathLst>
          </a:custGeom>
          <a:solidFill>
            <a:srgbClr val="6D90FF"/>
          </a:solidFill>
          <a:ln w="28575">
            <a:solidFill>
              <a:srgbClr val="002060"/>
            </a:solidFill>
          </a:ln>
        </p:spPr>
        <p:txBody>
          <a:bodyPr spcFirstLastPara="1" vert="vert270" wrap="square" lIns="45725" tIns="22850" rIns="45725" bIns="22850" anchor="ctr" anchorCtr="0">
            <a:noAutofit/>
          </a:bodyPr>
          <a:lstStyle/>
          <a:p>
            <a:pPr lvl="0" algn="ctr">
              <a:defRPr/>
            </a:pPr>
            <a:r>
              <a:rPr lang="es-ES" sz="2000" dirty="0">
                <a:latin typeface="Helvetica" pitchFamily="2" charset="0"/>
              </a:rPr>
              <a:t>«Amas a todos los seres, y nada de lo que hiciste aborreces; si algo odiaras, no lo hubieras creado. ¿Y cómo podría subsistir cosa que tú no hubieras querido? ¿Cómo se conservaría si no lo hubieras llamado? Mas tú todo lo perdonas, porque todo es tuyo, Señor que amas la vida» </a:t>
            </a:r>
          </a:p>
          <a:p>
            <a:pPr lvl="0" algn="just">
              <a:defRPr/>
            </a:pPr>
            <a:endParaRPr lang="es-ES" dirty="0">
              <a:latin typeface="Helvetica" pitchFamily="2" charset="0"/>
            </a:endParaRPr>
          </a:p>
          <a:p>
            <a:pPr lvl="0" algn="just">
              <a:defRPr/>
            </a:pPr>
            <a:r>
              <a:rPr lang="es-ES" dirty="0">
                <a:latin typeface="Helvetica" pitchFamily="2" charset="0"/>
              </a:rPr>
              <a:t>(</a:t>
            </a:r>
            <a:r>
              <a:rPr lang="es-ES" dirty="0" err="1">
                <a:latin typeface="Helvetica" pitchFamily="2" charset="0"/>
              </a:rPr>
              <a:t>Sab</a:t>
            </a:r>
            <a:r>
              <a:rPr lang="es-ES" dirty="0">
                <a:latin typeface="Helvetica" pitchFamily="2" charset="0"/>
              </a:rPr>
              <a:t> 11, 24-26)</a:t>
            </a:r>
            <a:endParaRPr lang="es-GT" dirty="0">
              <a:latin typeface="Helvetica" pitchFamily="2" charset="0"/>
            </a:endParaRPr>
          </a:p>
        </p:txBody>
      </p:sp>
      <p:pic>
        <p:nvPicPr>
          <p:cNvPr id="14" name="Imagen 13"/>
          <p:cNvPicPr>
            <a:picLocks noChangeAspect="1"/>
          </p:cNvPicPr>
          <p:nvPr/>
        </p:nvPicPr>
        <p:blipFill>
          <a:blip r:embed="rId3"/>
          <a:stretch>
            <a:fillRect/>
          </a:stretch>
        </p:blipFill>
        <p:spPr>
          <a:xfrm>
            <a:off x="1289097" y="2502568"/>
            <a:ext cx="2489736" cy="1556085"/>
          </a:xfrm>
          <a:prstGeom prst="ellipse">
            <a:avLst/>
          </a:prstGeom>
          <a:ln>
            <a:noFill/>
          </a:ln>
          <a:effectLst>
            <a:softEdge rad="112500"/>
          </a:effectLst>
        </p:spPr>
      </p:pic>
      <p:grpSp>
        <p:nvGrpSpPr>
          <p:cNvPr id="15" name="Google Shape;10163;p49"/>
          <p:cNvGrpSpPr/>
          <p:nvPr/>
        </p:nvGrpSpPr>
        <p:grpSpPr>
          <a:xfrm>
            <a:off x="8165805" y="122485"/>
            <a:ext cx="596950" cy="787025"/>
            <a:chOff x="5055688" y="2345363"/>
            <a:chExt cx="596950" cy="787025"/>
          </a:xfrm>
        </p:grpSpPr>
        <p:sp>
          <p:nvSpPr>
            <p:cNvPr id="16" name="Google Shape;10164;p49"/>
            <p:cNvSpPr/>
            <p:nvPr/>
          </p:nvSpPr>
          <p:spPr>
            <a:xfrm>
              <a:off x="5055688" y="2345363"/>
              <a:ext cx="596950" cy="637750"/>
            </a:xfrm>
            <a:custGeom>
              <a:avLst/>
              <a:gdLst/>
              <a:ahLst/>
              <a:cxnLst/>
              <a:rect l="l" t="t" r="r" b="b"/>
              <a:pathLst>
                <a:path w="23878" h="25510" extrusionOk="0">
                  <a:moveTo>
                    <a:pt x="9319" y="13860"/>
                  </a:moveTo>
                  <a:cubicBezTo>
                    <a:pt x="10279" y="12918"/>
                    <a:pt x="12156" y="9044"/>
                    <a:pt x="12266" y="8637"/>
                  </a:cubicBezTo>
                  <a:cubicBezTo>
                    <a:pt x="12592" y="7409"/>
                    <a:pt x="9249" y="5749"/>
                    <a:pt x="10519" y="3419"/>
                  </a:cubicBezTo>
                  <a:cubicBezTo>
                    <a:pt x="12533" y="0"/>
                    <a:pt x="19835" y="6069"/>
                    <a:pt x="21752" y="7569"/>
                  </a:cubicBezTo>
                  <a:cubicBezTo>
                    <a:pt x="23878" y="9234"/>
                    <a:pt x="23674" y="13651"/>
                    <a:pt x="17583" y="11585"/>
                  </a:cubicBezTo>
                  <a:cubicBezTo>
                    <a:pt x="16498" y="11218"/>
                    <a:pt x="14164" y="15657"/>
                    <a:pt x="13602" y="16794"/>
                  </a:cubicBezTo>
                  <a:cubicBezTo>
                    <a:pt x="13602" y="16794"/>
                    <a:pt x="18095" y="21823"/>
                    <a:pt x="16816" y="23698"/>
                  </a:cubicBezTo>
                  <a:cubicBezTo>
                    <a:pt x="15154" y="25510"/>
                    <a:pt x="6064" y="19877"/>
                    <a:pt x="3102" y="16255"/>
                  </a:cubicBezTo>
                  <a:cubicBezTo>
                    <a:pt x="1" y="11903"/>
                    <a:pt x="4271" y="12984"/>
                    <a:pt x="9319" y="13860"/>
                  </a:cubicBezTo>
                </a:path>
              </a:pathLst>
            </a:custGeom>
            <a:solidFill>
              <a:srgbClr val="002060"/>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65;p49"/>
            <p:cNvSpPr/>
            <p:nvPr/>
          </p:nvSpPr>
          <p:spPr>
            <a:xfrm>
              <a:off x="5070063" y="2817713"/>
              <a:ext cx="263375" cy="314675"/>
            </a:xfrm>
            <a:custGeom>
              <a:avLst/>
              <a:gdLst/>
              <a:ahLst/>
              <a:cxnLst/>
              <a:rect l="l" t="t" r="r" b="b"/>
              <a:pathLst>
                <a:path w="10535" h="12587" extrusionOk="0">
                  <a:moveTo>
                    <a:pt x="5325" y="0"/>
                  </a:moveTo>
                  <a:cubicBezTo>
                    <a:pt x="5124" y="0"/>
                    <a:pt x="4917" y="101"/>
                    <a:pt x="4823" y="334"/>
                  </a:cubicBezTo>
                  <a:cubicBezTo>
                    <a:pt x="3264" y="4210"/>
                    <a:pt x="1396" y="7966"/>
                    <a:pt x="100" y="11946"/>
                  </a:cubicBezTo>
                  <a:cubicBezTo>
                    <a:pt x="0" y="12255"/>
                    <a:pt x="293" y="12586"/>
                    <a:pt x="595" y="12586"/>
                  </a:cubicBezTo>
                  <a:cubicBezTo>
                    <a:pt x="676" y="12586"/>
                    <a:pt x="758" y="12562"/>
                    <a:pt x="833" y="12508"/>
                  </a:cubicBezTo>
                  <a:cubicBezTo>
                    <a:pt x="2567" y="11253"/>
                    <a:pt x="4168" y="9852"/>
                    <a:pt x="5655" y="8312"/>
                  </a:cubicBezTo>
                  <a:cubicBezTo>
                    <a:pt x="7174" y="6740"/>
                    <a:pt x="8626" y="5107"/>
                    <a:pt x="10180" y="3572"/>
                  </a:cubicBezTo>
                  <a:cubicBezTo>
                    <a:pt x="10534" y="3221"/>
                    <a:pt x="10193" y="2721"/>
                    <a:pt x="9809" y="2721"/>
                  </a:cubicBezTo>
                  <a:cubicBezTo>
                    <a:pt x="9697" y="2721"/>
                    <a:pt x="9580" y="2764"/>
                    <a:pt x="9477" y="2866"/>
                  </a:cubicBezTo>
                  <a:cubicBezTo>
                    <a:pt x="6833" y="5479"/>
                    <a:pt x="4463" y="8325"/>
                    <a:pt x="1591" y="10676"/>
                  </a:cubicBezTo>
                  <a:lnTo>
                    <a:pt x="1591" y="10676"/>
                  </a:lnTo>
                  <a:cubicBezTo>
                    <a:pt x="2835" y="7257"/>
                    <a:pt x="4427" y="3973"/>
                    <a:pt x="5784" y="597"/>
                  </a:cubicBezTo>
                  <a:cubicBezTo>
                    <a:pt x="5929" y="237"/>
                    <a:pt x="5634" y="0"/>
                    <a:pt x="5325" y="0"/>
                  </a:cubicBez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166;p49"/>
            <p:cNvSpPr/>
            <p:nvPr/>
          </p:nvSpPr>
          <p:spPr>
            <a:xfrm>
              <a:off x="5331213" y="2401313"/>
              <a:ext cx="305800" cy="196050"/>
            </a:xfrm>
            <a:custGeom>
              <a:avLst/>
              <a:gdLst/>
              <a:ahLst/>
              <a:cxnLst/>
              <a:rect l="l" t="t" r="r" b="b"/>
              <a:pathLst>
                <a:path w="12232" h="7842" extrusionOk="0">
                  <a:moveTo>
                    <a:pt x="701" y="1"/>
                  </a:moveTo>
                  <a:cubicBezTo>
                    <a:pt x="347" y="1"/>
                    <a:pt x="1" y="356"/>
                    <a:pt x="253" y="728"/>
                  </a:cubicBezTo>
                  <a:cubicBezTo>
                    <a:pt x="1483" y="2538"/>
                    <a:pt x="3360" y="3764"/>
                    <a:pt x="5140" y="4973"/>
                  </a:cubicBezTo>
                  <a:cubicBezTo>
                    <a:pt x="7059" y="6279"/>
                    <a:pt x="9065" y="7400"/>
                    <a:pt x="11372" y="7832"/>
                  </a:cubicBezTo>
                  <a:cubicBezTo>
                    <a:pt x="11407" y="7839"/>
                    <a:pt x="11442" y="7842"/>
                    <a:pt x="11475" y="7842"/>
                  </a:cubicBezTo>
                  <a:cubicBezTo>
                    <a:pt x="12027" y="7842"/>
                    <a:pt x="12231" y="6981"/>
                    <a:pt x="11637" y="6871"/>
                  </a:cubicBezTo>
                  <a:cubicBezTo>
                    <a:pt x="9463" y="6465"/>
                    <a:pt x="7578" y="5430"/>
                    <a:pt x="5766" y="4198"/>
                  </a:cubicBezTo>
                  <a:cubicBezTo>
                    <a:pt x="4097" y="3062"/>
                    <a:pt x="2267" y="1925"/>
                    <a:pt x="1114" y="225"/>
                  </a:cubicBezTo>
                  <a:cubicBezTo>
                    <a:pt x="1007" y="66"/>
                    <a:pt x="853" y="1"/>
                    <a:pt x="701" y="1"/>
                  </a:cubicBez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97327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Diagrama de flujo: terminador 1">
            <a:extLst>
              <a:ext uri="{FF2B5EF4-FFF2-40B4-BE49-F238E27FC236}">
                <a16:creationId xmlns:a16="http://schemas.microsoft.com/office/drawing/2014/main" id="{EF969E33-5973-4F3F-A36C-A4909A2C28F6}"/>
              </a:ext>
            </a:extLst>
          </p:cNvPr>
          <p:cNvSpPr/>
          <p:nvPr/>
        </p:nvSpPr>
        <p:spPr>
          <a:xfrm>
            <a:off x="2253280" y="715130"/>
            <a:ext cx="4806737" cy="750495"/>
          </a:xfrm>
          <a:prstGeom prst="flowChartTerminator">
            <a:avLst/>
          </a:prstGeom>
          <a:solidFill>
            <a:srgbClr val="4775E7">
              <a:lumMod val="60000"/>
              <a:lumOff val="40000"/>
            </a:srgbClr>
          </a:solidFill>
          <a:ln w="12700" cap="flat" cmpd="sng" algn="ctr">
            <a:solidFill>
              <a:srgbClr val="002060"/>
            </a:solidFill>
            <a:prstDash val="solid"/>
            <a:miter lim="800000"/>
          </a:ln>
          <a:effectLst/>
          <a:scene3d>
            <a:camera prst="orthographicFront"/>
            <a:lightRig rig="threePt" dir="t"/>
          </a:scene3d>
          <a:sp3d>
            <a:bevelT w="139700" h="139700" prst="divo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000" b="1" i="0" u="none" strike="noStrike" kern="1200" cap="none" spc="100" normalizeH="0" baseline="0" noProof="0" dirty="0">
                <a:ln>
                  <a:noFill/>
                </a:ln>
                <a:solidFill>
                  <a:prstClr val="black"/>
                </a:solidFill>
                <a:effectLst/>
                <a:uLnTx/>
                <a:uFillTx/>
                <a:latin typeface="Helvetica" pitchFamily="2" charset="0"/>
                <a:ea typeface="+mn-ea"/>
                <a:cs typeface="+mn-cs"/>
              </a:rPr>
              <a:t>¿Por qué Dios creó el mundo?</a:t>
            </a:r>
            <a:endParaRPr kumimoji="0" lang="es-GT" sz="2000" b="1" i="0" u="none" strike="noStrike" kern="1200" cap="none" spc="100" normalizeH="0" baseline="0" noProof="0" dirty="0">
              <a:ln>
                <a:noFill/>
              </a:ln>
              <a:solidFill>
                <a:prstClr val="black"/>
              </a:solidFill>
              <a:effectLst/>
              <a:uLnTx/>
              <a:uFillTx/>
              <a:latin typeface="Helvetica" pitchFamily="2" charset="0"/>
              <a:ea typeface="+mn-ea"/>
              <a:cs typeface="+mn-cs"/>
            </a:endParaRPr>
          </a:p>
        </p:txBody>
      </p:sp>
      <p:sp>
        <p:nvSpPr>
          <p:cNvPr id="4" name="Rectángulo: esquinas diagonales cortadas 2">
            <a:extLst>
              <a:ext uri="{FF2B5EF4-FFF2-40B4-BE49-F238E27FC236}">
                <a16:creationId xmlns:a16="http://schemas.microsoft.com/office/drawing/2014/main" id="{A529F1A6-292E-4BC4-821D-A3EE421F20F5}"/>
              </a:ext>
            </a:extLst>
          </p:cNvPr>
          <p:cNvSpPr/>
          <p:nvPr/>
        </p:nvSpPr>
        <p:spPr>
          <a:xfrm>
            <a:off x="2077844" y="1658680"/>
            <a:ext cx="5157611" cy="2785730"/>
          </a:xfrm>
          <a:prstGeom prst="snip2DiagRect">
            <a:avLst/>
          </a:prstGeom>
          <a:solidFill>
            <a:srgbClr val="4775E7">
              <a:lumMod val="60000"/>
              <a:lumOff val="40000"/>
            </a:srgbClr>
          </a:solidFill>
          <a:ln w="25400" cap="flat" cmpd="sng" algn="ctr">
            <a:solidFill>
              <a:srgbClr val="002060"/>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000" b="0" i="0" u="none" strike="noStrike" kern="0" cap="none" spc="0" normalizeH="0" baseline="0" noProof="0" dirty="0">
                <a:ln>
                  <a:noFill/>
                </a:ln>
                <a:solidFill>
                  <a:prstClr val="black"/>
                </a:solidFill>
                <a:effectLst/>
                <a:uLnTx/>
                <a:uFillTx/>
                <a:latin typeface="Helvetica" pitchFamily="2" charset="0"/>
                <a:ea typeface="+mn-ea"/>
                <a:cs typeface="+mn-cs"/>
              </a:rPr>
              <a:t>Para tener alguien a quien dar y con el cual compartir su plenitud.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000" b="0" i="0" u="none" strike="noStrike" kern="0" cap="none" spc="0" normalizeH="0" baseline="0" noProof="0" dirty="0">
                <a:ln>
                  <a:noFill/>
                </a:ln>
                <a:solidFill>
                  <a:prstClr val="black"/>
                </a:solidFill>
                <a:effectLst/>
                <a:uLnTx/>
                <a:uFillTx/>
                <a:latin typeface="Helvetica" pitchFamily="2" charset="0"/>
                <a:ea typeface="+mn-ea"/>
                <a:cs typeface="+mn-cs"/>
              </a:rPr>
              <a:t>Y, en la recreación, Dios envió a su Hijo para «reorganizar»: hacer «de lo feo, bonito; del error, verdad; de lo malo, bueno».</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dirty="0">
              <a:ln>
                <a:noFill/>
              </a:ln>
              <a:solidFill>
                <a:prstClr val="black"/>
              </a:solidFill>
              <a:effectLst/>
              <a:uLnTx/>
              <a:uFillTx/>
              <a:latin typeface="Helvetica" pitchFamily="2"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a:ln>
                  <a:noFill/>
                </a:ln>
                <a:solidFill>
                  <a:prstClr val="black"/>
                </a:solidFill>
                <a:effectLst/>
                <a:uLnTx/>
                <a:uFillTx/>
                <a:latin typeface="Helvetica" pitchFamily="2" charset="0"/>
                <a:ea typeface="+mn-ea"/>
                <a:cs typeface="+mn-cs"/>
              </a:rPr>
              <a:t>(Papa Francisco)</a:t>
            </a:r>
            <a:endParaRPr kumimoji="0" lang="es-GT" sz="1600" b="0" i="0" u="none" strike="noStrike" kern="0" cap="none" spc="0" normalizeH="0" baseline="0" noProof="0" dirty="0">
              <a:ln>
                <a:noFill/>
              </a:ln>
              <a:solidFill>
                <a:prstClr val="black"/>
              </a:solidFill>
              <a:effectLst/>
              <a:uLnTx/>
              <a:uFillTx/>
              <a:latin typeface="Helvetica" pitchFamily="2" charset="0"/>
              <a:ea typeface="+mn-ea"/>
              <a:cs typeface="+mn-cs"/>
            </a:endParaRPr>
          </a:p>
        </p:txBody>
      </p:sp>
    </p:spTree>
    <p:extLst>
      <p:ext uri="{BB962C8B-B14F-4D97-AF65-F5344CB8AC3E}">
        <p14:creationId xmlns:p14="http://schemas.microsoft.com/office/powerpoint/2010/main" val="2283465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Diagrama de flujo: terminador 1">
            <a:extLst>
              <a:ext uri="{FF2B5EF4-FFF2-40B4-BE49-F238E27FC236}">
                <a16:creationId xmlns:a16="http://schemas.microsoft.com/office/drawing/2014/main" id="{231C8D8D-97D7-429D-A48B-7EE25FB30EE4}"/>
              </a:ext>
            </a:extLst>
          </p:cNvPr>
          <p:cNvSpPr/>
          <p:nvPr/>
        </p:nvSpPr>
        <p:spPr>
          <a:xfrm>
            <a:off x="1788313" y="763697"/>
            <a:ext cx="5773069" cy="809922"/>
          </a:xfrm>
          <a:prstGeom prst="flowChartTerminator">
            <a:avLst/>
          </a:prstGeom>
          <a:solidFill>
            <a:srgbClr val="4775E7">
              <a:lumMod val="60000"/>
              <a:lumOff val="40000"/>
            </a:srgbClr>
          </a:solidFill>
          <a:ln w="12700" cap="flat" cmpd="sng" algn="ctr">
            <a:solidFill>
              <a:srgbClr val="002060"/>
            </a:solidFill>
            <a:prstDash val="solid"/>
            <a:miter lim="800000"/>
          </a:ln>
          <a:effectLst/>
          <a:scene3d>
            <a:camera prst="orthographicFront"/>
            <a:lightRig rig="threePt" dir="t"/>
          </a:scene3d>
          <a:sp3d>
            <a:bevelT w="139700" h="139700" prst="divo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000" b="1" i="0" u="none" strike="noStrike" kern="1200" cap="none" spc="100" normalizeH="0" baseline="0" noProof="0" dirty="0">
                <a:ln>
                  <a:noFill/>
                </a:ln>
                <a:solidFill>
                  <a:prstClr val="black"/>
                </a:solidFill>
                <a:effectLst/>
                <a:uLnTx/>
                <a:uFillTx/>
                <a:latin typeface="Helvetica" pitchFamily="2" charset="0"/>
                <a:ea typeface="+mn-ea"/>
                <a:cs typeface="+mn-cs"/>
              </a:rPr>
              <a:t>¿Cuál es el origen de todo lo creado?</a:t>
            </a:r>
            <a:endParaRPr kumimoji="0" lang="es-GT" sz="2000" b="1" i="0" u="none" strike="noStrike" kern="1200" cap="none" spc="100" normalizeH="0" baseline="0" noProof="0" dirty="0">
              <a:ln>
                <a:noFill/>
              </a:ln>
              <a:solidFill>
                <a:prstClr val="black"/>
              </a:solidFill>
              <a:effectLst/>
              <a:uLnTx/>
              <a:uFillTx/>
              <a:latin typeface="Helvetica" pitchFamily="2" charset="0"/>
              <a:ea typeface="+mn-ea"/>
              <a:cs typeface="+mn-cs"/>
            </a:endParaRPr>
          </a:p>
        </p:txBody>
      </p:sp>
      <p:sp>
        <p:nvSpPr>
          <p:cNvPr id="4" name="Rectángulo: esquinas diagonales cortadas 2">
            <a:extLst>
              <a:ext uri="{FF2B5EF4-FFF2-40B4-BE49-F238E27FC236}">
                <a16:creationId xmlns:a16="http://schemas.microsoft.com/office/drawing/2014/main" id="{AF4E7E36-358A-4FF4-B2C5-B3692B195910}"/>
              </a:ext>
            </a:extLst>
          </p:cNvPr>
          <p:cNvSpPr/>
          <p:nvPr/>
        </p:nvSpPr>
        <p:spPr>
          <a:xfrm>
            <a:off x="1733206" y="1903227"/>
            <a:ext cx="5883282" cy="2402959"/>
          </a:xfrm>
          <a:prstGeom prst="snip2DiagRect">
            <a:avLst/>
          </a:prstGeom>
          <a:solidFill>
            <a:srgbClr val="4775E7">
              <a:lumMod val="60000"/>
              <a:lumOff val="40000"/>
            </a:srgbClr>
          </a:solidFill>
          <a:ln w="25400" cap="flat" cmpd="sng" algn="ctr">
            <a:solidFill>
              <a:srgbClr val="002060"/>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000" b="0" i="0" u="none" strike="noStrike" kern="0" cap="none" spc="0" normalizeH="0" baseline="0" noProof="0" dirty="0">
                <a:ln>
                  <a:noFill/>
                </a:ln>
                <a:solidFill>
                  <a:prstClr val="black"/>
                </a:solidFill>
                <a:effectLst/>
                <a:uLnTx/>
                <a:uFillTx/>
                <a:latin typeface="Helvetica" pitchFamily="2" charset="0"/>
                <a:ea typeface="+mn-ea"/>
                <a:cs typeface="+mn-cs"/>
              </a:rPr>
              <a:t>«En el principio, Dios creó el cielo y la tierra»</a:t>
            </a:r>
          </a:p>
          <a:p>
            <a:pPr marL="0" marR="0" lvl="0" indent="0"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a:ln>
                  <a:noFill/>
                </a:ln>
                <a:solidFill>
                  <a:prstClr val="black"/>
                </a:solidFill>
                <a:effectLst/>
                <a:uLnTx/>
                <a:uFillTx/>
                <a:latin typeface="Helvetica" pitchFamily="2" charset="0"/>
                <a:ea typeface="+mn-ea"/>
                <a:cs typeface="+mn-cs"/>
              </a:rPr>
              <a:t>(</a:t>
            </a:r>
            <a:r>
              <a:rPr kumimoji="0" lang="es-ES" sz="1600" b="0" i="0" u="none" strike="noStrike" kern="0" cap="none" spc="0" normalizeH="0" baseline="0" noProof="0" dirty="0" err="1">
                <a:ln>
                  <a:noFill/>
                </a:ln>
                <a:solidFill>
                  <a:prstClr val="black"/>
                </a:solidFill>
                <a:effectLst/>
                <a:uLnTx/>
                <a:uFillTx/>
                <a:latin typeface="Helvetica" pitchFamily="2" charset="0"/>
                <a:ea typeface="+mn-ea"/>
                <a:cs typeface="+mn-cs"/>
              </a:rPr>
              <a:t>Gn</a:t>
            </a:r>
            <a:r>
              <a:rPr kumimoji="0" lang="es-ES" sz="1600" b="0" i="0" u="none" strike="noStrike" kern="0" cap="none" spc="0" normalizeH="0" baseline="0" noProof="0" dirty="0">
                <a:ln>
                  <a:noFill/>
                </a:ln>
                <a:solidFill>
                  <a:prstClr val="black"/>
                </a:solidFill>
                <a:effectLst/>
                <a:uLnTx/>
                <a:uFillTx/>
                <a:latin typeface="Helvetica" pitchFamily="2" charset="0"/>
                <a:ea typeface="+mn-ea"/>
                <a:cs typeface="+mn-cs"/>
              </a:rPr>
              <a:t> 1, 1)</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prstClr val="black"/>
              </a:solidFill>
              <a:effectLst/>
              <a:uLnTx/>
              <a:uFillTx/>
              <a:latin typeface="Helvetica" pitchFamily="2"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000" b="0" i="0" u="none" strike="noStrike" kern="0" cap="none" spc="0" normalizeH="0" baseline="0" noProof="0" dirty="0">
                <a:ln>
                  <a:noFill/>
                </a:ln>
                <a:solidFill>
                  <a:prstClr val="black"/>
                </a:solidFill>
                <a:effectLst/>
                <a:uLnTx/>
                <a:uFillTx/>
                <a:latin typeface="Helvetica" pitchFamily="2" charset="0"/>
                <a:ea typeface="+mn-ea"/>
                <a:cs typeface="+mn-cs"/>
              </a:rPr>
              <a:t>Hablaremos primero del Creador, luego de su creación, finalmente de la caída del pecado, del cual Jesucristo, el Hijo de Dios, vino a salvarnos. </a:t>
            </a:r>
            <a:endParaRPr kumimoji="0" lang="es-GT" sz="2000" b="0" i="0" u="none" strike="noStrike" kern="0" cap="none" spc="0" normalizeH="0" baseline="0" noProof="0" dirty="0">
              <a:ln>
                <a:noFill/>
              </a:ln>
              <a:solidFill>
                <a:prstClr val="black"/>
              </a:solidFill>
              <a:effectLst/>
              <a:uLnTx/>
              <a:uFillTx/>
              <a:latin typeface="Helvetica" pitchFamily="2" charset="0"/>
              <a:ea typeface="+mn-ea"/>
              <a:cs typeface="+mn-cs"/>
            </a:endParaRPr>
          </a:p>
        </p:txBody>
      </p:sp>
    </p:spTree>
    <p:extLst>
      <p:ext uri="{BB962C8B-B14F-4D97-AF65-F5344CB8AC3E}">
        <p14:creationId xmlns:p14="http://schemas.microsoft.com/office/powerpoint/2010/main" val="2783904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Diagrama de flujo: terminador 1">
            <a:extLst>
              <a:ext uri="{FF2B5EF4-FFF2-40B4-BE49-F238E27FC236}">
                <a16:creationId xmlns:a16="http://schemas.microsoft.com/office/drawing/2014/main" id="{231C8D8D-97D7-429D-A48B-7EE25FB30EE4}"/>
              </a:ext>
            </a:extLst>
          </p:cNvPr>
          <p:cNvSpPr/>
          <p:nvPr/>
        </p:nvSpPr>
        <p:spPr>
          <a:xfrm>
            <a:off x="2025676" y="886306"/>
            <a:ext cx="5363952" cy="904750"/>
          </a:xfrm>
          <a:prstGeom prst="flowChartTerminator">
            <a:avLst/>
          </a:prstGeom>
          <a:solidFill>
            <a:srgbClr val="4775E7">
              <a:lumMod val="60000"/>
              <a:lumOff val="40000"/>
            </a:srgbClr>
          </a:solidFill>
          <a:ln w="12700" cap="flat" cmpd="sng" algn="ctr">
            <a:solidFill>
              <a:srgbClr val="002060"/>
            </a:solidFill>
            <a:prstDash val="solid"/>
            <a:miter lim="800000"/>
          </a:ln>
          <a:effectLst/>
          <a:scene3d>
            <a:camera prst="orthographicFront"/>
            <a:lightRig rig="threePt" dir="t"/>
          </a:scene3d>
          <a:sp3d>
            <a:bevelT w="139700" h="139700" prst="divo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000" b="1" i="0" u="none" strike="noStrike" kern="1200" cap="none" spc="100" normalizeH="0" baseline="0" noProof="0" dirty="0">
                <a:ln>
                  <a:noFill/>
                </a:ln>
                <a:solidFill>
                  <a:prstClr val="black"/>
                </a:solidFill>
                <a:effectLst/>
                <a:uLnTx/>
                <a:uFillTx/>
                <a:latin typeface="Helvetica" pitchFamily="2" charset="0"/>
                <a:ea typeface="+mn-ea"/>
                <a:cs typeface="+mn-cs"/>
              </a:rPr>
              <a:t>Podemos conocer a Dios Creador con la razón</a:t>
            </a:r>
            <a:endParaRPr kumimoji="0" lang="es-GT" sz="2000" b="1" i="0" u="none" strike="noStrike" kern="1200" cap="none" spc="100" normalizeH="0" baseline="0" noProof="0" dirty="0">
              <a:ln>
                <a:noFill/>
              </a:ln>
              <a:solidFill>
                <a:prstClr val="black"/>
              </a:solidFill>
              <a:effectLst/>
              <a:uLnTx/>
              <a:uFillTx/>
              <a:latin typeface="Helvetica" pitchFamily="2" charset="0"/>
              <a:ea typeface="+mn-ea"/>
              <a:cs typeface="+mn-cs"/>
            </a:endParaRPr>
          </a:p>
        </p:txBody>
      </p:sp>
      <p:sp>
        <p:nvSpPr>
          <p:cNvPr id="4" name="Rectángulo: esquinas diagonales cortadas 2">
            <a:extLst>
              <a:ext uri="{FF2B5EF4-FFF2-40B4-BE49-F238E27FC236}">
                <a16:creationId xmlns:a16="http://schemas.microsoft.com/office/drawing/2014/main" id="{AF4E7E36-358A-4FF4-B2C5-B3692B195910}"/>
              </a:ext>
            </a:extLst>
          </p:cNvPr>
          <p:cNvSpPr/>
          <p:nvPr/>
        </p:nvSpPr>
        <p:spPr>
          <a:xfrm>
            <a:off x="1910335" y="2062716"/>
            <a:ext cx="5594634" cy="2264735"/>
          </a:xfrm>
          <a:prstGeom prst="snip2DiagRect">
            <a:avLst/>
          </a:prstGeom>
          <a:solidFill>
            <a:srgbClr val="4775E7">
              <a:lumMod val="60000"/>
              <a:lumOff val="40000"/>
            </a:srgbClr>
          </a:solidFill>
          <a:ln w="25400" cap="flat" cmpd="sng" algn="ctr">
            <a:solidFill>
              <a:srgbClr val="002060"/>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2000" b="0" i="0" u="none" strike="noStrike" kern="0" cap="none" spc="0" normalizeH="0" baseline="0" noProof="0" dirty="0">
                <a:ln>
                  <a:noFill/>
                </a:ln>
                <a:solidFill>
                  <a:sysClr val="windowText" lastClr="000000"/>
                </a:solidFill>
                <a:effectLst/>
                <a:uLnTx/>
                <a:uFillTx/>
                <a:latin typeface="Helvetica" pitchFamily="2" charset="0"/>
                <a:ea typeface="+mn-ea"/>
                <a:cs typeface="+mn-cs"/>
              </a:rPr>
              <a:t>La existencia de un Dios creador puede ser conocida con certeza por sus obras, gracias a la luz de nuestra razón humana. Sin embargo, este conocimiento puede ser oscurecido y desfigurado por el error. La fe nos ayuda a confirmar y esclarecer la razón.</a:t>
            </a:r>
            <a:endParaRPr kumimoji="0" lang="es-GT" sz="2000" b="0" i="0" u="none" strike="noStrike" kern="0" cap="none" spc="0" normalizeH="0" baseline="0" noProof="0" dirty="0">
              <a:ln>
                <a:noFill/>
              </a:ln>
              <a:solidFill>
                <a:sysClr val="windowText" lastClr="000000"/>
              </a:solidFill>
              <a:effectLst/>
              <a:uLnTx/>
              <a:uFillTx/>
              <a:latin typeface="Helvetica" pitchFamily="2" charset="0"/>
              <a:ea typeface="+mn-ea"/>
              <a:cs typeface="+mn-cs"/>
            </a:endParaRPr>
          </a:p>
        </p:txBody>
      </p:sp>
    </p:spTree>
    <p:extLst>
      <p:ext uri="{BB962C8B-B14F-4D97-AF65-F5344CB8AC3E}">
        <p14:creationId xmlns:p14="http://schemas.microsoft.com/office/powerpoint/2010/main" val="303459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Diagrama de flujo: terminador 1">
            <a:extLst>
              <a:ext uri="{FF2B5EF4-FFF2-40B4-BE49-F238E27FC236}">
                <a16:creationId xmlns:a16="http://schemas.microsoft.com/office/drawing/2014/main" id="{231C8D8D-97D7-429D-A48B-7EE25FB30EE4}"/>
              </a:ext>
            </a:extLst>
          </p:cNvPr>
          <p:cNvSpPr/>
          <p:nvPr/>
        </p:nvSpPr>
        <p:spPr>
          <a:xfrm>
            <a:off x="2030819" y="862513"/>
            <a:ext cx="5556309" cy="727185"/>
          </a:xfrm>
          <a:prstGeom prst="flowChartTerminator">
            <a:avLst/>
          </a:prstGeom>
          <a:solidFill>
            <a:srgbClr val="4775E7">
              <a:lumMod val="60000"/>
              <a:lumOff val="40000"/>
            </a:srgbClr>
          </a:solidFill>
          <a:ln w="12700" cap="flat" cmpd="sng" algn="ctr">
            <a:solidFill>
              <a:srgbClr val="002060"/>
            </a:solidFill>
            <a:prstDash val="solid"/>
            <a:miter lim="800000"/>
          </a:ln>
          <a:effectLst/>
          <a:scene3d>
            <a:camera prst="orthographicFront"/>
            <a:lightRig rig="threePt" dir="t"/>
          </a:scene3d>
          <a:sp3d>
            <a:bevelT w="139700" h="139700" prst="divo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000" b="1" i="0" u="none" strike="noStrike" kern="1200" cap="none" spc="100" normalizeH="0" baseline="0" noProof="0" dirty="0">
                <a:ln>
                  <a:noFill/>
                </a:ln>
                <a:solidFill>
                  <a:prstClr val="black"/>
                </a:solidFill>
                <a:effectLst/>
                <a:uLnTx/>
                <a:uFillTx/>
                <a:latin typeface="Helvetica" pitchFamily="2" charset="0"/>
                <a:ea typeface="+mn-ea"/>
                <a:cs typeface="+mn-cs"/>
              </a:rPr>
              <a:t>Dios, creador de todo cuanto existe</a:t>
            </a:r>
            <a:endParaRPr kumimoji="0" lang="es-GT" sz="2000" b="1" i="0" u="none" strike="noStrike" kern="1200" cap="none" spc="100" normalizeH="0" baseline="0" noProof="0" dirty="0">
              <a:ln>
                <a:noFill/>
              </a:ln>
              <a:solidFill>
                <a:prstClr val="black"/>
              </a:solidFill>
              <a:effectLst/>
              <a:uLnTx/>
              <a:uFillTx/>
              <a:latin typeface="Helvetica" pitchFamily="2" charset="0"/>
              <a:ea typeface="+mn-ea"/>
              <a:cs typeface="+mn-cs"/>
            </a:endParaRPr>
          </a:p>
        </p:txBody>
      </p:sp>
      <p:sp>
        <p:nvSpPr>
          <p:cNvPr id="4" name="Rectángulo: esquinas diagonales cortadas 2">
            <a:extLst>
              <a:ext uri="{FF2B5EF4-FFF2-40B4-BE49-F238E27FC236}">
                <a16:creationId xmlns:a16="http://schemas.microsoft.com/office/drawing/2014/main" id="{AF4E7E36-358A-4FF4-B2C5-B3692B195910}"/>
              </a:ext>
            </a:extLst>
          </p:cNvPr>
          <p:cNvSpPr/>
          <p:nvPr/>
        </p:nvSpPr>
        <p:spPr>
          <a:xfrm>
            <a:off x="2321497" y="1945758"/>
            <a:ext cx="4802317" cy="2211572"/>
          </a:xfrm>
          <a:prstGeom prst="snip2DiagRect">
            <a:avLst/>
          </a:prstGeom>
          <a:solidFill>
            <a:srgbClr val="4775E7">
              <a:lumMod val="60000"/>
              <a:lumOff val="40000"/>
            </a:srgbClr>
          </a:solidFill>
          <a:ln w="25400" cap="flat" cmpd="sng" algn="ctr">
            <a:solidFill>
              <a:srgbClr val="002060"/>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2000" b="0" i="0" u="none" strike="noStrike" kern="0" cap="none" spc="0" normalizeH="0" baseline="0" noProof="0" dirty="0">
                <a:ln>
                  <a:noFill/>
                </a:ln>
                <a:solidFill>
                  <a:sysClr val="windowText" lastClr="000000"/>
                </a:solidFill>
                <a:effectLst/>
                <a:uLnTx/>
                <a:uFillTx/>
                <a:latin typeface="Helvetica" pitchFamily="2" charset="0"/>
                <a:ea typeface="+mn-ea"/>
                <a:cs typeface="+mn-cs"/>
              </a:rPr>
              <a:t>Dios es el creador y el principio de todo cuanto existe, lo que vemos y lo que no vemos, lo material y lo espiritual. Sin su intervención, nada de lo que vemos existiría.</a:t>
            </a:r>
            <a:endParaRPr kumimoji="0" lang="es-GT" sz="2000" b="0" i="0" u="none" strike="noStrike" kern="0" cap="none" spc="0" normalizeH="0" baseline="0" noProof="0" dirty="0">
              <a:ln>
                <a:noFill/>
              </a:ln>
              <a:solidFill>
                <a:sysClr val="windowText" lastClr="000000"/>
              </a:solidFill>
              <a:effectLst/>
              <a:uLnTx/>
              <a:uFillTx/>
              <a:latin typeface="Helvetica" pitchFamily="2" charset="0"/>
              <a:ea typeface="+mn-ea"/>
              <a:cs typeface="+mn-cs"/>
            </a:endParaRPr>
          </a:p>
        </p:txBody>
      </p:sp>
    </p:spTree>
    <p:extLst>
      <p:ext uri="{BB962C8B-B14F-4D97-AF65-F5344CB8AC3E}">
        <p14:creationId xmlns:p14="http://schemas.microsoft.com/office/powerpoint/2010/main" val="3072894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Diagrama de flujo: terminador 1">
            <a:extLst>
              <a:ext uri="{FF2B5EF4-FFF2-40B4-BE49-F238E27FC236}">
                <a16:creationId xmlns:a16="http://schemas.microsoft.com/office/drawing/2014/main" id="{231C8D8D-97D7-429D-A48B-7EE25FB30EE4}"/>
              </a:ext>
            </a:extLst>
          </p:cNvPr>
          <p:cNvSpPr/>
          <p:nvPr/>
        </p:nvSpPr>
        <p:spPr>
          <a:xfrm>
            <a:off x="2777717" y="833109"/>
            <a:ext cx="4101547" cy="804304"/>
          </a:xfrm>
          <a:prstGeom prst="flowChartTerminator">
            <a:avLst/>
          </a:prstGeom>
          <a:solidFill>
            <a:srgbClr val="4775E7">
              <a:lumMod val="60000"/>
              <a:lumOff val="40000"/>
            </a:srgbClr>
          </a:solidFill>
          <a:ln w="12700" cap="flat" cmpd="sng" algn="ctr">
            <a:solidFill>
              <a:srgbClr val="002060"/>
            </a:solidFill>
            <a:prstDash val="solid"/>
            <a:miter lim="800000"/>
          </a:ln>
          <a:effectLst/>
          <a:scene3d>
            <a:camera prst="orthographicFront"/>
            <a:lightRig rig="threePt" dir="t"/>
          </a:scene3d>
          <a:sp3d>
            <a:bevelT w="139700" h="139700" prst="divo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000" b="1" i="0" u="none" strike="noStrike" kern="1200" cap="none" spc="100" normalizeH="0" baseline="0" noProof="0" dirty="0">
                <a:ln>
                  <a:noFill/>
                </a:ln>
                <a:solidFill>
                  <a:prstClr val="black"/>
                </a:solidFill>
                <a:effectLst/>
                <a:uLnTx/>
                <a:uFillTx/>
                <a:latin typeface="Helvetica" pitchFamily="2" charset="0"/>
                <a:ea typeface="+mn-ea"/>
                <a:cs typeface="+mn-cs"/>
              </a:rPr>
              <a:t>El misterio de la creación</a:t>
            </a:r>
            <a:endParaRPr kumimoji="0" lang="es-GT" sz="2000" b="1" i="0" u="none" strike="noStrike" kern="1200" cap="none" spc="100" normalizeH="0" baseline="0" noProof="0" dirty="0">
              <a:ln>
                <a:noFill/>
              </a:ln>
              <a:solidFill>
                <a:prstClr val="black"/>
              </a:solidFill>
              <a:effectLst/>
              <a:uLnTx/>
              <a:uFillTx/>
              <a:latin typeface="Helvetica" pitchFamily="2" charset="0"/>
              <a:ea typeface="+mn-ea"/>
              <a:cs typeface="+mn-cs"/>
            </a:endParaRPr>
          </a:p>
        </p:txBody>
      </p:sp>
      <p:sp>
        <p:nvSpPr>
          <p:cNvPr id="4" name="Rectángulo: esquinas diagonales cortadas 2">
            <a:extLst>
              <a:ext uri="{FF2B5EF4-FFF2-40B4-BE49-F238E27FC236}">
                <a16:creationId xmlns:a16="http://schemas.microsoft.com/office/drawing/2014/main" id="{AF4E7E36-358A-4FF4-B2C5-B3692B195910}"/>
              </a:ext>
            </a:extLst>
          </p:cNvPr>
          <p:cNvSpPr/>
          <p:nvPr/>
        </p:nvSpPr>
        <p:spPr>
          <a:xfrm>
            <a:off x="1577791" y="1988288"/>
            <a:ext cx="6290302" cy="2243470"/>
          </a:xfrm>
          <a:prstGeom prst="snip2DiagRect">
            <a:avLst/>
          </a:prstGeom>
          <a:solidFill>
            <a:srgbClr val="4775E7">
              <a:lumMod val="60000"/>
              <a:lumOff val="40000"/>
            </a:srgbClr>
          </a:solidFill>
          <a:ln w="25400" cap="flat" cmpd="sng" algn="ctr">
            <a:solidFill>
              <a:srgbClr val="002060"/>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2000" b="0" i="0" u="none" strike="noStrike" kern="0" cap="none" spc="0" normalizeH="0" baseline="0" noProof="0" dirty="0">
                <a:ln>
                  <a:noFill/>
                </a:ln>
                <a:solidFill>
                  <a:sysClr val="windowText" lastClr="000000"/>
                </a:solidFill>
                <a:effectLst/>
                <a:uLnTx/>
                <a:uFillTx/>
                <a:latin typeface="Helvetica" pitchFamily="2" charset="0"/>
                <a:ea typeface="+mn-ea"/>
                <a:cs typeface="+mn-cs"/>
              </a:rPr>
              <a:t>¿Cómo procedió Dios en la obra de la creación?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2000" b="0" i="0" u="none" strike="noStrike" kern="0" cap="none" spc="0" normalizeH="0" baseline="0" noProof="0" dirty="0">
                <a:ln>
                  <a:noFill/>
                </a:ln>
                <a:solidFill>
                  <a:sysClr val="windowText" lastClr="000000"/>
                </a:solidFill>
                <a:effectLst/>
                <a:uLnTx/>
                <a:uFillTx/>
                <a:latin typeface="Helvetica" pitchFamily="2" charset="0"/>
                <a:ea typeface="+mn-ea"/>
                <a:cs typeface="+mn-cs"/>
              </a:rPr>
              <a:t>Es un misterio escondido para la ciencia y para la fe. Lo importante es aceptar que Dios actuó en un primer momento, y que su acción creadora dio origen a una serie de procesos que desconocemos.</a:t>
            </a:r>
            <a:endParaRPr kumimoji="0" lang="es-GT" sz="2000" b="0" i="0" u="none" strike="noStrike" kern="0" cap="none" spc="0" normalizeH="0" baseline="0" noProof="0" dirty="0">
              <a:ln>
                <a:noFill/>
              </a:ln>
              <a:solidFill>
                <a:sysClr val="windowText" lastClr="000000"/>
              </a:solidFill>
              <a:effectLst/>
              <a:uLnTx/>
              <a:uFillTx/>
              <a:latin typeface="Helvetica" pitchFamily="2" charset="0"/>
              <a:ea typeface="+mn-ea"/>
              <a:cs typeface="+mn-cs"/>
            </a:endParaRPr>
          </a:p>
        </p:txBody>
      </p:sp>
    </p:spTree>
    <p:extLst>
      <p:ext uri="{BB962C8B-B14F-4D97-AF65-F5344CB8AC3E}">
        <p14:creationId xmlns:p14="http://schemas.microsoft.com/office/powerpoint/2010/main" val="2616148310"/>
      </p:ext>
    </p:extLst>
  </p:cSld>
  <p:clrMapOvr>
    <a:masterClrMapping/>
  </p:clrMapOvr>
</p:sld>
</file>

<file path=ppt/theme/theme1.xml><?xml version="1.0" encoding="utf-8"?>
<a:theme xmlns:a="http://schemas.openxmlformats.org/drawingml/2006/main" name="Pasos para estudiar un texto by Slidesgo">
  <a:themeElements>
    <a:clrScheme name="Simple Light">
      <a:dk1>
        <a:srgbClr val="222828"/>
      </a:dk1>
      <a:lt1>
        <a:srgbClr val="71C9B9"/>
      </a:lt1>
      <a:dk2>
        <a:srgbClr val="68B3A5"/>
      </a:dk2>
      <a:lt2>
        <a:srgbClr val="005051"/>
      </a:lt2>
      <a:accent1>
        <a:srgbClr val="FCC94C"/>
      </a:accent1>
      <a:accent2>
        <a:srgbClr val="FBFEE9"/>
      </a:accent2>
      <a:accent3>
        <a:srgbClr val="F1E4D1"/>
      </a:accent3>
      <a:accent4>
        <a:srgbClr val="E4DEC8"/>
      </a:accent4>
      <a:accent5>
        <a:srgbClr val="FFFFFF"/>
      </a:accent5>
      <a:accent6>
        <a:srgbClr val="C7404E"/>
      </a:accent6>
      <a:hlink>
        <a:srgbClr val="22282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712</Words>
  <Application>Microsoft Office PowerPoint</Application>
  <PresentationFormat>Presentación en pantalla (16:9)</PresentationFormat>
  <Paragraphs>57</Paragraphs>
  <Slides>15</Slides>
  <Notes>15</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15</vt:i4>
      </vt:variant>
    </vt:vector>
  </HeadingPairs>
  <TitlesOfParts>
    <vt:vector size="24" baseType="lpstr">
      <vt:lpstr>Helvetica</vt:lpstr>
      <vt:lpstr>Gantari</vt:lpstr>
      <vt:lpstr>Gantari ExtraBold</vt:lpstr>
      <vt:lpstr>Franklin Gothic Book</vt:lpstr>
      <vt:lpstr>Wingdings</vt:lpstr>
      <vt:lpstr>Arial</vt:lpstr>
      <vt:lpstr>Script MT Bold</vt:lpstr>
      <vt:lpstr>Calibri</vt:lpstr>
      <vt:lpstr>Pasos para estudiar un texto by Slidesgo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PASOS PARA ESTUDIAR UN TEXTO</dc:title>
  <dc:creator>Patricia</dc:creator>
  <cp:lastModifiedBy>Vilma Eloisa Arango Granados</cp:lastModifiedBy>
  <cp:revision>30</cp:revision>
  <dcterms:modified xsi:type="dcterms:W3CDTF">2024-10-13T08:26:23Z</dcterms:modified>
</cp:coreProperties>
</file>