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9"/>
  </p:notesMasterIdLst>
  <p:sldIdLst>
    <p:sldId id="261" r:id="rId2"/>
    <p:sldId id="275" r:id="rId3"/>
    <p:sldId id="288" r:id="rId4"/>
    <p:sldId id="287" r:id="rId5"/>
    <p:sldId id="286" r:id="rId6"/>
    <p:sldId id="285" r:id="rId7"/>
    <p:sldId id="284" r:id="rId8"/>
    <p:sldId id="283" r:id="rId9"/>
    <p:sldId id="282" r:id="rId10"/>
    <p:sldId id="294" r:id="rId11"/>
    <p:sldId id="280" r:id="rId12"/>
    <p:sldId id="293" r:id="rId13"/>
    <p:sldId id="292" r:id="rId14"/>
    <p:sldId id="291" r:id="rId15"/>
    <p:sldId id="278" r:id="rId16"/>
    <p:sldId id="295" r:id="rId17"/>
    <p:sldId id="276" r:id="rId18"/>
  </p:sldIdLst>
  <p:sldSz cx="9144000" cy="5143500" type="screen16x9"/>
  <p:notesSz cx="6858000" cy="9144000"/>
  <p:embeddedFontLst>
    <p:embeddedFont>
      <p:font typeface="Gantari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Helvetica" pitchFamily="2" charset="0"/>
      <p:regular r:id="rId28"/>
      <p:bold r:id="rId29"/>
      <p:italic r:id="rId30"/>
      <p:boldItalic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Aharoni" pitchFamily="2" charset="-79"/>
      <p:bold r:id="rId34"/>
    </p:embeddedFont>
    <p:embeddedFont>
      <p:font typeface="Script MT Bold" panose="03040602040607080904" pitchFamily="66" charset="0"/>
      <p:bold r:id="rId35"/>
    </p:embeddedFont>
    <p:embeddedFont>
      <p:font typeface="Gantari ExtraBold" panose="020B0604020202020204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6D90FF"/>
    <a:srgbClr val="5D84FF"/>
    <a:srgbClr val="3366FF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0C25A6-C206-4629-B74B-BF99A75361A4}">
  <a:tblStyle styleId="{AC0C25A6-C206-4629-B74B-BF99A75361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1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265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423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654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258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16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7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946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90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7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6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1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708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6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8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" name="Google Shape;9843;g1450b2fcb6e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4" name="Google Shape;9844;g1450b2fcb6e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84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4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810" name="Google Shape;810;p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0" name="Google Shape;1170;p4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1" name="Google Shape;1171;p4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172" name="Google Shape;1172;p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4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191" name="Google Shape;1191;p4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7020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70200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19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19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19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79CDBE"/>
        </a:solidFill>
        <a:effectLst/>
      </p:bgPr>
    </p:bg>
    <p:spTree>
      <p:nvGrpSpPr>
        <p:cNvPr id="1" name="Shape 9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2" name="Google Shape;9022;p2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023" name="Google Shape;9023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3" name="Google Shape;9383;p2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4" name="Google Shape;9384;p2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385" name="Google Shape;9385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2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2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03" name="Google Shape;9403;p26"/>
          <p:cNvSpPr/>
          <p:nvPr/>
        </p:nvSpPr>
        <p:spPr>
          <a:xfrm>
            <a:off x="1509950" y="39133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4" name="Google Shape;9404;p26"/>
          <p:cNvSpPr/>
          <p:nvPr/>
        </p:nvSpPr>
        <p:spPr>
          <a:xfrm>
            <a:off x="1509950" y="34273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5" name="Google Shape;9405;p26"/>
          <p:cNvSpPr/>
          <p:nvPr/>
        </p:nvSpPr>
        <p:spPr>
          <a:xfrm>
            <a:off x="2416525" y="4108438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06" name="Google Shape;9406;p26"/>
          <p:cNvGrpSpPr/>
          <p:nvPr/>
        </p:nvGrpSpPr>
        <p:grpSpPr>
          <a:xfrm>
            <a:off x="6538223" y="163649"/>
            <a:ext cx="1356637" cy="1528669"/>
            <a:chOff x="6638425" y="262025"/>
            <a:chExt cx="1356637" cy="1528669"/>
          </a:xfrm>
        </p:grpSpPr>
        <p:sp>
          <p:nvSpPr>
            <p:cNvPr id="9407" name="Google Shape;9407;p26"/>
            <p:cNvSpPr/>
            <p:nvPr/>
          </p:nvSpPr>
          <p:spPr>
            <a:xfrm>
              <a:off x="6766473" y="490494"/>
              <a:ext cx="1228589" cy="1300201"/>
            </a:xfrm>
            <a:custGeom>
              <a:avLst/>
              <a:gdLst/>
              <a:ahLst/>
              <a:cxnLst/>
              <a:rect l="l" t="t" r="r" b="b"/>
              <a:pathLst>
                <a:path w="34244" h="36240" extrusionOk="0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6"/>
            <p:cNvSpPr/>
            <p:nvPr/>
          </p:nvSpPr>
          <p:spPr>
            <a:xfrm>
              <a:off x="6638425" y="262025"/>
              <a:ext cx="134038" cy="172571"/>
            </a:xfrm>
            <a:custGeom>
              <a:avLst/>
              <a:gdLst/>
              <a:ahLst/>
              <a:cxnLst/>
              <a:rect l="l" t="t" r="r" b="b"/>
              <a:pathLst>
                <a:path w="3736" h="4810" extrusionOk="0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6"/>
            <p:cNvSpPr/>
            <p:nvPr/>
          </p:nvSpPr>
          <p:spPr>
            <a:xfrm>
              <a:off x="6664042" y="326999"/>
              <a:ext cx="482409" cy="485494"/>
            </a:xfrm>
            <a:custGeom>
              <a:avLst/>
              <a:gdLst/>
              <a:ahLst/>
              <a:cxnLst/>
              <a:rect l="l" t="t" r="r" b="b"/>
              <a:pathLst>
                <a:path w="13446" h="13532" extrusionOk="0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6"/>
            <p:cNvSpPr/>
            <p:nvPr/>
          </p:nvSpPr>
          <p:spPr>
            <a:xfrm>
              <a:off x="6765827" y="474528"/>
              <a:ext cx="399891" cy="351671"/>
            </a:xfrm>
            <a:custGeom>
              <a:avLst/>
              <a:gdLst/>
              <a:ahLst/>
              <a:cxnLst/>
              <a:rect l="l" t="t" r="r" b="b"/>
              <a:pathLst>
                <a:path w="11146" h="9802" extrusionOk="0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1" name="Google Shape;9411;p26"/>
          <p:cNvSpPr/>
          <p:nvPr/>
        </p:nvSpPr>
        <p:spPr>
          <a:xfrm>
            <a:off x="5865550" y="1010525"/>
            <a:ext cx="388400" cy="411925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2" name="Google Shape;9412;p26"/>
          <p:cNvSpPr/>
          <p:nvPr/>
        </p:nvSpPr>
        <p:spPr>
          <a:xfrm>
            <a:off x="7934475" y="805838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3" name="Google Shape;9413;p26"/>
          <p:cNvSpPr/>
          <p:nvPr/>
        </p:nvSpPr>
        <p:spPr>
          <a:xfrm>
            <a:off x="6876475" y="1997425"/>
            <a:ext cx="146125" cy="136975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rgbClr val="79CDBE"/>
        </a:solidFill>
        <a:effectLst/>
      </p:bgPr>
    </p:bg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15" name="Google Shape;9415;p2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9416" name="Google Shape;9416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6" name="Google Shape;9776;p2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7" name="Google Shape;9777;p2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9778" name="Google Shape;9778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2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6" name="Google Shape;9786;p2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6" name="Google Shape;9796;p27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27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27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27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27"/>
          <p:cNvGrpSpPr/>
          <p:nvPr/>
        </p:nvGrpSpPr>
        <p:grpSpPr>
          <a:xfrm>
            <a:off x="2061088" y="4050081"/>
            <a:ext cx="1055760" cy="753780"/>
            <a:chOff x="3308425" y="649500"/>
            <a:chExt cx="947975" cy="676825"/>
          </a:xfrm>
        </p:grpSpPr>
        <p:sp>
          <p:nvSpPr>
            <p:cNvPr id="9801" name="Google Shape;9801;p27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7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7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4" name="Google Shape;9804;p27"/>
          <p:cNvSpPr/>
          <p:nvPr/>
        </p:nvSpPr>
        <p:spPr>
          <a:xfrm rot="-900008">
            <a:off x="7239138" y="467741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194" name="Google Shape;1194;p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4" name="Google Shape;1554;p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556" name="Google Shape;1556;p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5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5" name="Google Shape;1575;p5"/>
          <p:cNvSpPr txBox="1">
            <a:spLocks noGrp="1"/>
          </p:cNvSpPr>
          <p:nvPr>
            <p:ph type="subTitle" idx="1"/>
          </p:nvPr>
        </p:nvSpPr>
        <p:spPr>
          <a:xfrm>
            <a:off x="12706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6" name="Google Shape;1576;p5"/>
          <p:cNvSpPr txBox="1">
            <a:spLocks noGrp="1"/>
          </p:cNvSpPr>
          <p:nvPr>
            <p:ph type="subTitle" idx="2"/>
          </p:nvPr>
        </p:nvSpPr>
        <p:spPr>
          <a:xfrm>
            <a:off x="12706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5"/>
          <p:cNvSpPr txBox="1">
            <a:spLocks noGrp="1"/>
          </p:cNvSpPr>
          <p:nvPr>
            <p:ph type="title" idx="3"/>
          </p:nvPr>
        </p:nvSpPr>
        <p:spPr>
          <a:xfrm>
            <a:off x="4771050" y="629375"/>
            <a:ext cx="350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1578" name="Google Shape;1578;p5"/>
          <p:cNvSpPr txBox="1">
            <a:spLocks noGrp="1"/>
          </p:cNvSpPr>
          <p:nvPr>
            <p:ph type="subTitle" idx="4"/>
          </p:nvPr>
        </p:nvSpPr>
        <p:spPr>
          <a:xfrm>
            <a:off x="4771050" y="1202075"/>
            <a:ext cx="3500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1579" name="Google Shape;1579;p5"/>
          <p:cNvSpPr txBox="1">
            <a:spLocks noGrp="1"/>
          </p:cNvSpPr>
          <p:nvPr>
            <p:ph type="subTitle" idx="5"/>
          </p:nvPr>
        </p:nvSpPr>
        <p:spPr>
          <a:xfrm>
            <a:off x="4771050" y="1514375"/>
            <a:ext cx="35004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582" name="Google Shape;1582;p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6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1944" name="Google Shape;1944;p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2" name="Google Shape;1962;p6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6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6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6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6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7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1969" name="Google Shape;1969;p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9" name="Google Shape;2329;p7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0" name="Google Shape;2330;p7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331" name="Google Shape;2331;p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7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2350" name="Google Shape;2350;p7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3301500" cy="340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2" name="Google Shape;2352;p8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2353" name="Google Shape;2353;p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3" name="Google Shape;2713;p8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4" name="Google Shape;2714;p8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2715" name="Google Shape;2715;p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3" name="Google Shape;273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10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136" name="Google Shape;3136;p1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6" name="Google Shape;3496;p10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7" name="Google Shape;3497;p10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498" name="Google Shape;3498;p1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0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0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0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0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0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0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0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0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0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0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0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0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0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0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0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0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6" name="Google Shape;3516;p10"/>
          <p:cNvSpPr txBox="1">
            <a:spLocks noGrp="1"/>
          </p:cNvSpPr>
          <p:nvPr>
            <p:ph type="title"/>
          </p:nvPr>
        </p:nvSpPr>
        <p:spPr>
          <a:xfrm>
            <a:off x="1270650" y="2317450"/>
            <a:ext cx="7020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8" name="Google Shape;3518;p11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3519" name="Google Shape;3519;p1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9" name="Google Shape;3879;p11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1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3881" name="Google Shape;3881;p1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9" name="Google Shape;389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00" name="Google Shape;390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_1_1">
    <p:bg>
      <p:bgPr>
        <a:solidFill>
          <a:schemeClr val="lt1"/>
        </a:solidFill>
        <a:effectLst/>
      </p:bgPr>
    </p:bg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5" name="Google Shape;4705;p15"/>
          <p:cNvGrpSpPr/>
          <p:nvPr/>
        </p:nvGrpSpPr>
        <p:grpSpPr>
          <a:xfrm>
            <a:off x="0" y="0"/>
            <a:ext cx="9144125" cy="5143391"/>
            <a:chOff x="0" y="0"/>
            <a:chExt cx="9144125" cy="5143391"/>
          </a:xfrm>
        </p:grpSpPr>
        <p:sp>
          <p:nvSpPr>
            <p:cNvPr id="4706" name="Google Shape;4706;p1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6" name="Google Shape;5066;p15"/>
          <p:cNvSpPr/>
          <p:nvPr/>
        </p:nvSpPr>
        <p:spPr>
          <a:xfrm flipH="1">
            <a:off x="0" y="0"/>
            <a:ext cx="9144000" cy="51435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7" name="Google Shape;5067;p15"/>
          <p:cNvGrpSpPr/>
          <p:nvPr/>
        </p:nvGrpSpPr>
        <p:grpSpPr>
          <a:xfrm>
            <a:off x="553048" y="535000"/>
            <a:ext cx="8105852" cy="4302000"/>
            <a:chOff x="553048" y="535000"/>
            <a:chExt cx="8105852" cy="4302000"/>
          </a:xfrm>
        </p:grpSpPr>
        <p:sp>
          <p:nvSpPr>
            <p:cNvPr id="5068" name="Google Shape;5068;p1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5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5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5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5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5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5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5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5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5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5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5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5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5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5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5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5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15"/>
          <p:cNvSpPr/>
          <p:nvPr/>
        </p:nvSpPr>
        <p:spPr>
          <a:xfrm>
            <a:off x="8428900" y="1041975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15"/>
          <p:cNvSpPr/>
          <p:nvPr/>
        </p:nvSpPr>
        <p:spPr>
          <a:xfrm>
            <a:off x="8428900" y="2620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8" name="Google Shape;5088;p15"/>
          <p:cNvSpPr/>
          <p:nvPr/>
        </p:nvSpPr>
        <p:spPr>
          <a:xfrm>
            <a:off x="8428900" y="18119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15"/>
          <p:cNvSpPr/>
          <p:nvPr/>
        </p:nvSpPr>
        <p:spPr>
          <a:xfrm>
            <a:off x="8428900" y="3454000"/>
            <a:ext cx="143750" cy="647425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0" name="Google Shape;5090;p15"/>
          <p:cNvSpPr txBox="1">
            <a:spLocks noGrp="1"/>
          </p:cNvSpPr>
          <p:nvPr>
            <p:ph type="title"/>
          </p:nvPr>
        </p:nvSpPr>
        <p:spPr>
          <a:xfrm>
            <a:off x="1474650" y="2280900"/>
            <a:ext cx="6194700" cy="13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91" name="Google Shape;5091;p15"/>
          <p:cNvSpPr txBox="1">
            <a:spLocks noGrp="1"/>
          </p:cNvSpPr>
          <p:nvPr>
            <p:ph type="title" idx="2" hasCustomPrompt="1"/>
          </p:nvPr>
        </p:nvSpPr>
        <p:spPr>
          <a:xfrm>
            <a:off x="3995250" y="1283250"/>
            <a:ext cx="115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092" name="Google Shape;5092;p15"/>
          <p:cNvSpPr txBox="1">
            <a:spLocks noGrp="1"/>
          </p:cNvSpPr>
          <p:nvPr>
            <p:ph type="subTitle" idx="1"/>
          </p:nvPr>
        </p:nvSpPr>
        <p:spPr>
          <a:xfrm>
            <a:off x="1474650" y="3558000"/>
            <a:ext cx="61947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3" name="Google Shape;5093;p15"/>
          <p:cNvSpPr/>
          <p:nvPr/>
        </p:nvSpPr>
        <p:spPr>
          <a:xfrm>
            <a:off x="3005100" y="1756950"/>
            <a:ext cx="176025" cy="165050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5"/>
          <p:cNvSpPr/>
          <p:nvPr/>
        </p:nvSpPr>
        <p:spPr>
          <a:xfrm>
            <a:off x="7887788" y="1202063"/>
            <a:ext cx="146125" cy="137000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5"/>
          <p:cNvSpPr/>
          <p:nvPr/>
        </p:nvSpPr>
        <p:spPr>
          <a:xfrm>
            <a:off x="1670575" y="105811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6" name="Google Shape;5096;p15"/>
          <p:cNvSpPr/>
          <p:nvPr/>
        </p:nvSpPr>
        <p:spPr>
          <a:xfrm>
            <a:off x="7972938" y="4210363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7" name="Google Shape;5097;p15"/>
          <p:cNvSpPr/>
          <p:nvPr/>
        </p:nvSpPr>
        <p:spPr>
          <a:xfrm>
            <a:off x="7126775" y="992500"/>
            <a:ext cx="117525" cy="1101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70650" y="629375"/>
            <a:ext cx="702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650" y="1202075"/>
            <a:ext cx="7020000" cy="3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5" r:id="rId10"/>
    <p:sldLayoutId id="2147483672" r:id="rId11"/>
    <p:sldLayoutId id="214748367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orient="horz" pos="39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87;p63">
            <a:extLst>
              <a:ext uri="{FF2B5EF4-FFF2-40B4-BE49-F238E27FC236}">
                <a16:creationId xmlns:a16="http://schemas.microsoft.com/office/drawing/2014/main" id="{3D26942F-C0F8-4E53-8849-0959FCCF5873}"/>
              </a:ext>
            </a:extLst>
          </p:cNvPr>
          <p:cNvSpPr/>
          <p:nvPr/>
        </p:nvSpPr>
        <p:spPr>
          <a:xfrm>
            <a:off x="1125031" y="1226379"/>
            <a:ext cx="3368558" cy="289676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20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0C11B56-C68E-4B9C-BD94-5B7B2708B668}"/>
              </a:ext>
            </a:extLst>
          </p:cNvPr>
          <p:cNvSpPr txBox="1">
            <a:spLocks/>
          </p:cNvSpPr>
          <p:nvPr/>
        </p:nvSpPr>
        <p:spPr>
          <a:xfrm>
            <a:off x="1294171" y="1435396"/>
            <a:ext cx="3030278" cy="1945757"/>
          </a:xfrm>
          <a:prstGeom prst="rect">
            <a:avLst/>
          </a:prstGeom>
          <a:solidFill>
            <a:srgbClr val="4775E7">
              <a:lumMod val="60000"/>
              <a:lumOff val="4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Aharoni" panose="020B0604020202020204" pitchFamily="2" charset="-79"/>
              </a:rPr>
              <a:t>Tema # 9</a:t>
            </a:r>
          </a:p>
        </p:txBody>
      </p:sp>
      <p:grpSp>
        <p:nvGrpSpPr>
          <p:cNvPr id="14" name="Google Shape;2583;p63">
            <a:extLst>
              <a:ext uri="{FF2B5EF4-FFF2-40B4-BE49-F238E27FC236}">
                <a16:creationId xmlns:a16="http://schemas.microsoft.com/office/drawing/2014/main" id="{0FEEB1D3-4942-4948-A95D-D646AE5C1D9E}"/>
              </a:ext>
            </a:extLst>
          </p:cNvPr>
          <p:cNvGrpSpPr/>
          <p:nvPr/>
        </p:nvGrpSpPr>
        <p:grpSpPr>
          <a:xfrm rot="5400000">
            <a:off x="4449726" y="770865"/>
            <a:ext cx="3870250" cy="3625701"/>
            <a:chOff x="335425" y="271300"/>
            <a:chExt cx="1782025" cy="1463375"/>
          </a:xfrm>
        </p:grpSpPr>
        <p:sp>
          <p:nvSpPr>
            <p:cNvPr id="15" name="Google Shape;2584;p63">
              <a:extLst>
                <a:ext uri="{FF2B5EF4-FFF2-40B4-BE49-F238E27FC236}">
                  <a16:creationId xmlns:a16="http://schemas.microsoft.com/office/drawing/2014/main" id="{4FDF3125-E433-4C1D-B3D4-277A95D5F328}"/>
                </a:ext>
              </a:extLst>
            </p:cNvPr>
            <p:cNvSpPr/>
            <p:nvPr/>
          </p:nvSpPr>
          <p:spPr>
            <a:xfrm>
              <a:off x="451750" y="434175"/>
              <a:ext cx="1665700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50" y="1895"/>
                    <a:pt x="890" y="2808"/>
                  </a:cubicBezTo>
                  <a:cubicBezTo>
                    <a:pt x="753" y="3584"/>
                    <a:pt x="571" y="4337"/>
                    <a:pt x="731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72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420" y="10455"/>
                    <a:pt x="2648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511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80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96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45" y="17736"/>
                    <a:pt x="708" y="18809"/>
                    <a:pt x="525" y="19859"/>
                  </a:cubicBezTo>
                  <a:cubicBezTo>
                    <a:pt x="388" y="20566"/>
                    <a:pt x="525" y="21274"/>
                    <a:pt x="480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51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49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82" y="32527"/>
                    <a:pt x="822" y="32869"/>
                  </a:cubicBezTo>
                  <a:cubicBezTo>
                    <a:pt x="594" y="33326"/>
                    <a:pt x="799" y="33599"/>
                    <a:pt x="868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85" y="36818"/>
                    <a:pt x="457" y="37137"/>
                    <a:pt x="480" y="37708"/>
                  </a:cubicBezTo>
                  <a:cubicBezTo>
                    <a:pt x="480" y="38210"/>
                    <a:pt x="502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1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63" y="48459"/>
                  </a:cubicBezTo>
                  <a:cubicBezTo>
                    <a:pt x="1849" y="48824"/>
                    <a:pt x="1781" y="48641"/>
                    <a:pt x="1507" y="48892"/>
                  </a:cubicBezTo>
                  <a:cubicBezTo>
                    <a:pt x="1119" y="49303"/>
                    <a:pt x="936" y="50125"/>
                    <a:pt x="685" y="50627"/>
                  </a:cubicBezTo>
                  <a:cubicBezTo>
                    <a:pt x="480" y="51061"/>
                    <a:pt x="365" y="51540"/>
                    <a:pt x="297" y="52019"/>
                  </a:cubicBezTo>
                  <a:lnTo>
                    <a:pt x="65281" y="52019"/>
                  </a:lnTo>
                  <a:cubicBezTo>
                    <a:pt x="65303" y="51814"/>
                    <a:pt x="65326" y="51609"/>
                    <a:pt x="65372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35" y="43985"/>
                  </a:cubicBezTo>
                  <a:cubicBezTo>
                    <a:pt x="65258" y="43392"/>
                    <a:pt x="64938" y="42867"/>
                    <a:pt x="64824" y="42296"/>
                  </a:cubicBezTo>
                  <a:cubicBezTo>
                    <a:pt x="64756" y="41839"/>
                    <a:pt x="64824" y="41429"/>
                    <a:pt x="64733" y="40972"/>
                  </a:cubicBezTo>
                  <a:cubicBezTo>
                    <a:pt x="64573" y="40082"/>
                    <a:pt x="64368" y="39146"/>
                    <a:pt x="64368" y="38210"/>
                  </a:cubicBezTo>
                  <a:cubicBezTo>
                    <a:pt x="64368" y="37480"/>
                    <a:pt x="64368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98" y="24104"/>
                    <a:pt x="65235" y="23191"/>
                  </a:cubicBezTo>
                  <a:cubicBezTo>
                    <a:pt x="65303" y="22826"/>
                    <a:pt x="65646" y="22461"/>
                    <a:pt x="65669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84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47" y="17622"/>
                  </a:cubicBezTo>
                  <a:cubicBezTo>
                    <a:pt x="64550" y="15819"/>
                    <a:pt x="64893" y="13947"/>
                    <a:pt x="65349" y="12235"/>
                  </a:cubicBezTo>
                  <a:cubicBezTo>
                    <a:pt x="65714" y="10888"/>
                    <a:pt x="66079" y="9975"/>
                    <a:pt x="66034" y="8651"/>
                  </a:cubicBezTo>
                  <a:cubicBezTo>
                    <a:pt x="66034" y="7670"/>
                    <a:pt x="66057" y="6688"/>
                    <a:pt x="66057" y="5707"/>
                  </a:cubicBezTo>
                  <a:cubicBezTo>
                    <a:pt x="66057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Google Shape;2585;p63">
              <a:extLst>
                <a:ext uri="{FF2B5EF4-FFF2-40B4-BE49-F238E27FC236}">
                  <a16:creationId xmlns:a16="http://schemas.microsoft.com/office/drawing/2014/main" id="{6E2C2F5D-938B-43F1-87F9-CC7824A1D2B0}"/>
                </a:ext>
              </a:extLst>
            </p:cNvPr>
            <p:cNvSpPr/>
            <p:nvPr/>
          </p:nvSpPr>
          <p:spPr>
            <a:xfrm>
              <a:off x="335425" y="271300"/>
              <a:ext cx="1610399" cy="1300500"/>
            </a:xfrm>
            <a:custGeom>
              <a:avLst/>
              <a:gdLst/>
              <a:ahLst/>
              <a:cxnLst/>
              <a:rect l="l" t="t" r="r" b="b"/>
              <a:pathLst>
                <a:path w="66628" h="52020" extrusionOk="0">
                  <a:moveTo>
                    <a:pt x="1096" y="1"/>
                  </a:moveTo>
                  <a:cubicBezTo>
                    <a:pt x="1164" y="937"/>
                    <a:pt x="1027" y="1895"/>
                    <a:pt x="890" y="2808"/>
                  </a:cubicBezTo>
                  <a:cubicBezTo>
                    <a:pt x="753" y="3584"/>
                    <a:pt x="548" y="4337"/>
                    <a:pt x="708" y="5159"/>
                  </a:cubicBezTo>
                  <a:cubicBezTo>
                    <a:pt x="845" y="5775"/>
                    <a:pt x="1347" y="6118"/>
                    <a:pt x="1507" y="6666"/>
                  </a:cubicBezTo>
                  <a:cubicBezTo>
                    <a:pt x="1575" y="6985"/>
                    <a:pt x="1438" y="7305"/>
                    <a:pt x="1621" y="7579"/>
                  </a:cubicBezTo>
                  <a:cubicBezTo>
                    <a:pt x="1849" y="7944"/>
                    <a:pt x="2214" y="7944"/>
                    <a:pt x="2328" y="8492"/>
                  </a:cubicBezTo>
                  <a:cubicBezTo>
                    <a:pt x="2442" y="9085"/>
                    <a:pt x="1917" y="9633"/>
                    <a:pt x="2260" y="10204"/>
                  </a:cubicBezTo>
                  <a:cubicBezTo>
                    <a:pt x="2397" y="10455"/>
                    <a:pt x="2625" y="10569"/>
                    <a:pt x="2762" y="10843"/>
                  </a:cubicBezTo>
                  <a:cubicBezTo>
                    <a:pt x="2808" y="10957"/>
                    <a:pt x="3036" y="11459"/>
                    <a:pt x="3013" y="11596"/>
                  </a:cubicBezTo>
                  <a:cubicBezTo>
                    <a:pt x="2990" y="11847"/>
                    <a:pt x="2488" y="12258"/>
                    <a:pt x="2351" y="12463"/>
                  </a:cubicBezTo>
                  <a:cubicBezTo>
                    <a:pt x="2146" y="12737"/>
                    <a:pt x="1940" y="12943"/>
                    <a:pt x="1712" y="13194"/>
                  </a:cubicBezTo>
                  <a:cubicBezTo>
                    <a:pt x="1415" y="13559"/>
                    <a:pt x="1119" y="13901"/>
                    <a:pt x="776" y="14244"/>
                  </a:cubicBezTo>
                  <a:cubicBezTo>
                    <a:pt x="479" y="14540"/>
                    <a:pt x="365" y="14700"/>
                    <a:pt x="662" y="15157"/>
                  </a:cubicBezTo>
                  <a:cubicBezTo>
                    <a:pt x="776" y="15316"/>
                    <a:pt x="1004" y="15385"/>
                    <a:pt x="1073" y="15568"/>
                  </a:cubicBezTo>
                  <a:cubicBezTo>
                    <a:pt x="1210" y="15864"/>
                    <a:pt x="1050" y="16366"/>
                    <a:pt x="1004" y="16640"/>
                  </a:cubicBezTo>
                  <a:cubicBezTo>
                    <a:pt x="822" y="17736"/>
                    <a:pt x="708" y="18809"/>
                    <a:pt x="502" y="19859"/>
                  </a:cubicBezTo>
                  <a:cubicBezTo>
                    <a:pt x="388" y="20566"/>
                    <a:pt x="525" y="21274"/>
                    <a:pt x="479" y="21981"/>
                  </a:cubicBezTo>
                  <a:cubicBezTo>
                    <a:pt x="457" y="22278"/>
                    <a:pt x="297" y="22552"/>
                    <a:pt x="274" y="22826"/>
                  </a:cubicBezTo>
                  <a:cubicBezTo>
                    <a:pt x="228" y="23260"/>
                    <a:pt x="594" y="23876"/>
                    <a:pt x="822" y="24264"/>
                  </a:cubicBezTo>
                  <a:cubicBezTo>
                    <a:pt x="1096" y="24652"/>
                    <a:pt x="1507" y="25017"/>
                    <a:pt x="1735" y="25451"/>
                  </a:cubicBezTo>
                  <a:cubicBezTo>
                    <a:pt x="2146" y="26295"/>
                    <a:pt x="1826" y="27459"/>
                    <a:pt x="2032" y="28327"/>
                  </a:cubicBezTo>
                  <a:cubicBezTo>
                    <a:pt x="2191" y="28943"/>
                    <a:pt x="2146" y="29674"/>
                    <a:pt x="2146" y="30358"/>
                  </a:cubicBezTo>
                  <a:cubicBezTo>
                    <a:pt x="2146" y="30632"/>
                    <a:pt x="2237" y="30906"/>
                    <a:pt x="2260" y="31112"/>
                  </a:cubicBezTo>
                  <a:cubicBezTo>
                    <a:pt x="2283" y="31545"/>
                    <a:pt x="1963" y="31705"/>
                    <a:pt x="1552" y="32070"/>
                  </a:cubicBezTo>
                  <a:cubicBezTo>
                    <a:pt x="1301" y="32298"/>
                    <a:pt x="959" y="32527"/>
                    <a:pt x="822" y="32869"/>
                  </a:cubicBezTo>
                  <a:cubicBezTo>
                    <a:pt x="594" y="33326"/>
                    <a:pt x="799" y="33599"/>
                    <a:pt x="867" y="34010"/>
                  </a:cubicBezTo>
                  <a:cubicBezTo>
                    <a:pt x="982" y="34764"/>
                    <a:pt x="685" y="35517"/>
                    <a:pt x="685" y="36270"/>
                  </a:cubicBezTo>
                  <a:cubicBezTo>
                    <a:pt x="662" y="36818"/>
                    <a:pt x="457" y="37137"/>
                    <a:pt x="457" y="37708"/>
                  </a:cubicBezTo>
                  <a:cubicBezTo>
                    <a:pt x="479" y="38210"/>
                    <a:pt x="479" y="38758"/>
                    <a:pt x="320" y="39237"/>
                  </a:cubicBezTo>
                  <a:cubicBezTo>
                    <a:pt x="206" y="39557"/>
                    <a:pt x="0" y="39762"/>
                    <a:pt x="46" y="40128"/>
                  </a:cubicBezTo>
                  <a:cubicBezTo>
                    <a:pt x="137" y="40698"/>
                    <a:pt x="936" y="40972"/>
                    <a:pt x="1187" y="41406"/>
                  </a:cubicBezTo>
                  <a:cubicBezTo>
                    <a:pt x="1461" y="41862"/>
                    <a:pt x="1301" y="42775"/>
                    <a:pt x="1415" y="43346"/>
                  </a:cubicBezTo>
                  <a:cubicBezTo>
                    <a:pt x="1552" y="44168"/>
                    <a:pt x="1507" y="44852"/>
                    <a:pt x="1780" y="45651"/>
                  </a:cubicBezTo>
                  <a:cubicBezTo>
                    <a:pt x="1986" y="46245"/>
                    <a:pt x="1940" y="46792"/>
                    <a:pt x="1940" y="47409"/>
                  </a:cubicBezTo>
                  <a:cubicBezTo>
                    <a:pt x="1940" y="47660"/>
                    <a:pt x="2009" y="48230"/>
                    <a:pt x="1940" y="48459"/>
                  </a:cubicBezTo>
                  <a:cubicBezTo>
                    <a:pt x="1849" y="48824"/>
                    <a:pt x="1758" y="48641"/>
                    <a:pt x="1507" y="48892"/>
                  </a:cubicBezTo>
                  <a:cubicBezTo>
                    <a:pt x="1096" y="49303"/>
                    <a:pt x="913" y="50125"/>
                    <a:pt x="685" y="50627"/>
                  </a:cubicBezTo>
                  <a:cubicBezTo>
                    <a:pt x="479" y="51061"/>
                    <a:pt x="365" y="51540"/>
                    <a:pt x="297" y="52019"/>
                  </a:cubicBezTo>
                  <a:lnTo>
                    <a:pt x="65280" y="52019"/>
                  </a:lnTo>
                  <a:cubicBezTo>
                    <a:pt x="65303" y="51814"/>
                    <a:pt x="65326" y="51609"/>
                    <a:pt x="65349" y="51380"/>
                  </a:cubicBezTo>
                  <a:cubicBezTo>
                    <a:pt x="65486" y="50513"/>
                    <a:pt x="65691" y="49623"/>
                    <a:pt x="65646" y="48733"/>
                  </a:cubicBezTo>
                  <a:cubicBezTo>
                    <a:pt x="65600" y="48025"/>
                    <a:pt x="65258" y="47591"/>
                    <a:pt x="64984" y="46975"/>
                  </a:cubicBezTo>
                  <a:cubicBezTo>
                    <a:pt x="64733" y="46427"/>
                    <a:pt x="64710" y="45879"/>
                    <a:pt x="64824" y="45240"/>
                  </a:cubicBezTo>
                  <a:cubicBezTo>
                    <a:pt x="64915" y="44807"/>
                    <a:pt x="65189" y="44419"/>
                    <a:pt x="65212" y="43985"/>
                  </a:cubicBezTo>
                  <a:cubicBezTo>
                    <a:pt x="65258" y="43392"/>
                    <a:pt x="64915" y="42867"/>
                    <a:pt x="64824" y="42296"/>
                  </a:cubicBezTo>
                  <a:cubicBezTo>
                    <a:pt x="64733" y="41839"/>
                    <a:pt x="64824" y="41429"/>
                    <a:pt x="64733" y="40972"/>
                  </a:cubicBezTo>
                  <a:cubicBezTo>
                    <a:pt x="64573" y="40082"/>
                    <a:pt x="64367" y="39146"/>
                    <a:pt x="64367" y="38210"/>
                  </a:cubicBezTo>
                  <a:cubicBezTo>
                    <a:pt x="64367" y="37480"/>
                    <a:pt x="64367" y="36795"/>
                    <a:pt x="64573" y="36087"/>
                  </a:cubicBezTo>
                  <a:cubicBezTo>
                    <a:pt x="64756" y="35357"/>
                    <a:pt x="65144" y="34786"/>
                    <a:pt x="65440" y="34102"/>
                  </a:cubicBezTo>
                  <a:cubicBezTo>
                    <a:pt x="65851" y="33075"/>
                    <a:pt x="66627" y="31819"/>
                    <a:pt x="66422" y="30701"/>
                  </a:cubicBezTo>
                  <a:cubicBezTo>
                    <a:pt x="66262" y="29833"/>
                    <a:pt x="66194" y="28989"/>
                    <a:pt x="66011" y="28121"/>
                  </a:cubicBezTo>
                  <a:cubicBezTo>
                    <a:pt x="65874" y="27345"/>
                    <a:pt x="65646" y="26683"/>
                    <a:pt x="65646" y="25907"/>
                  </a:cubicBezTo>
                  <a:cubicBezTo>
                    <a:pt x="65623" y="24994"/>
                    <a:pt x="65075" y="24104"/>
                    <a:pt x="65235" y="23191"/>
                  </a:cubicBezTo>
                  <a:cubicBezTo>
                    <a:pt x="65280" y="22826"/>
                    <a:pt x="65646" y="22461"/>
                    <a:pt x="65646" y="22118"/>
                  </a:cubicBezTo>
                  <a:cubicBezTo>
                    <a:pt x="65623" y="21913"/>
                    <a:pt x="65532" y="21730"/>
                    <a:pt x="65372" y="21571"/>
                  </a:cubicBezTo>
                  <a:cubicBezTo>
                    <a:pt x="65098" y="21068"/>
                    <a:pt x="64961" y="20543"/>
                    <a:pt x="64961" y="19973"/>
                  </a:cubicBezTo>
                  <a:cubicBezTo>
                    <a:pt x="64984" y="19402"/>
                    <a:pt x="65007" y="18854"/>
                    <a:pt x="65007" y="18284"/>
                  </a:cubicBezTo>
                  <a:cubicBezTo>
                    <a:pt x="65029" y="18033"/>
                    <a:pt x="64984" y="17804"/>
                    <a:pt x="64824" y="17622"/>
                  </a:cubicBezTo>
                  <a:cubicBezTo>
                    <a:pt x="64550" y="15819"/>
                    <a:pt x="64892" y="13947"/>
                    <a:pt x="65349" y="12235"/>
                  </a:cubicBezTo>
                  <a:cubicBezTo>
                    <a:pt x="65714" y="10888"/>
                    <a:pt x="66057" y="9975"/>
                    <a:pt x="66034" y="8651"/>
                  </a:cubicBezTo>
                  <a:cubicBezTo>
                    <a:pt x="66034" y="7670"/>
                    <a:pt x="66034" y="6688"/>
                    <a:pt x="66034" y="5707"/>
                  </a:cubicBezTo>
                  <a:cubicBezTo>
                    <a:pt x="66034" y="4589"/>
                    <a:pt x="66239" y="3470"/>
                    <a:pt x="66262" y="2352"/>
                  </a:cubicBezTo>
                  <a:cubicBezTo>
                    <a:pt x="66285" y="1553"/>
                    <a:pt x="66148" y="777"/>
                    <a:pt x="66079" y="1"/>
                  </a:cubicBezTo>
                  <a:close/>
                </a:path>
              </a:pathLst>
            </a:custGeom>
            <a:solidFill>
              <a:srgbClr val="4775E7">
                <a:lumMod val="60000"/>
                <a:lumOff val="40000"/>
              </a:srgbClr>
            </a:solidFill>
            <a:ln w="28575">
              <a:solidFill>
                <a:srgbClr val="002060"/>
              </a:solidFill>
            </a:ln>
          </p:spPr>
          <p:txBody>
            <a:bodyPr spcFirstLastPara="1" vert="vert270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El misterio de la encarnación: Jesús, modelo de humanidad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589029" y="665027"/>
            <a:ext cx="3965942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Pasar de la muerte a la vida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594923" y="1634510"/>
            <a:ext cx="5954153" cy="2843963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Porque Cristo es verdadero Dios y verdadero hombre, en todo hombre se debe verificar el misterio de ser hombre en el misterio de Cristo, pasando de la vida herida de muerte por el pecado de Adán, a la vida de resurrección en Cristo Redentor.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 hombre es un misterio que solo se esclarece y se realiza en el misterio de Cristo.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3253562" y="662123"/>
            <a:ext cx="3189765" cy="694993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G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Comunión fraterna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329071" y="1637414"/>
            <a:ext cx="6826102" cy="2843963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Jesucristo nos reúne en su Cuerpo Místico, y nos hace Pueblo en su Iglesia. No hemos sido creados para la soledad sino para la comunión. Esta comunión es también un misterio divino-humano. 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kumimoji="0" lang="es-GT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Jesucristo es modelo de humanidad porque nos enseña cómo comunicarnos y servir a los demás, y además porque nos quiere fieles en el amor fraterno dentro de la familia de los hijos de Dios: la iglesia.</a:t>
            </a:r>
          </a:p>
        </p:txBody>
      </p:sp>
    </p:spTree>
    <p:extLst>
      <p:ext uri="{BB962C8B-B14F-4D97-AF65-F5344CB8AC3E}">
        <p14:creationId xmlns:p14="http://schemas.microsoft.com/office/powerpoint/2010/main" val="183536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344480" y="635910"/>
            <a:ext cx="4455040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La libertad de los hijos de Dios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350335" y="1647431"/>
            <a:ext cx="6741042" cy="2860159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libertad es la capacidad que tiene la persona humana de disponer de sí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misma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en orden a su fin, a su destino. Por la libertad el hombre debe elegir aquello que Dios le señala como su bien. 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Por los mandamientos, Dios nos indica el camino de nuestra libertad para que nos realicemos.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 libertad auténtica es el amor a Dios y al prójimo.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8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1943141" y="670966"/>
            <a:ext cx="5257718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La acción humana y la cruz de Cristo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573619" y="1575133"/>
            <a:ext cx="6273209" cy="2897401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En su Encarnación redentora el Verbo de Dios asumió toda la condición humana, en su condición histórica de pecado y hasta su última consecuencia, la muerte. 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 acción humana ha sido asumida, sanada y elevada por Cristo, por su amor.</a:t>
            </a:r>
          </a:p>
          <a:p>
            <a:pPr lvl="0" algn="ctr">
              <a:buClrTx/>
              <a:defRPr/>
            </a:pPr>
            <a:endParaRPr lang="es-MX" sz="1000" dirty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MX" sz="18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 amor y la libertad llegan a su culminación. El amor por ser total y definitivo. La libertad, por ponerse en </a:t>
            </a:r>
            <a:r>
              <a:rPr lang="es-MX" sz="1800" dirty="0" smtClean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las </a:t>
            </a:r>
            <a:r>
              <a:rPr lang="es-MX" sz="18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manos del Señor para siempre.</a:t>
            </a:r>
          </a:p>
        </p:txBody>
      </p:sp>
    </p:spTree>
    <p:extLst>
      <p:ext uri="{BB962C8B-B14F-4D97-AF65-F5344CB8AC3E}">
        <p14:creationId xmlns:p14="http://schemas.microsoft.com/office/powerpoint/2010/main" val="157481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424304" y="624663"/>
            <a:ext cx="4295391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Cristo presente en la historia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520456" y="1499191"/>
            <a:ext cx="6274637" cy="3019646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Verbo se hizo hombre asumiendo la condición propia de nuestra raza pecadora desde Adán.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000" baseline="0" dirty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GT" sz="2000" baseline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Cristo resucitado, que permanece junto al Padre en la eternidad del cielo, se hace presente en la historia que ha conquistado con su sangre.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GT" sz="1000" dirty="0">
              <a:solidFill>
                <a:sysClr val="windowText" lastClr="00000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GT" sz="2000" baseline="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Hoy, se hace presente a todos los hombres para que se abran a su gracia. Su llamado es universal y siempre actual.</a:t>
            </a:r>
          </a:p>
        </p:txBody>
      </p:sp>
    </p:spTree>
    <p:extLst>
      <p:ext uri="{BB962C8B-B14F-4D97-AF65-F5344CB8AC3E}">
        <p14:creationId xmlns:p14="http://schemas.microsoft.com/office/powerpoint/2010/main" val="197187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pentágono 24">
            <a:extLst>
              <a:ext uri="{FF2B5EF4-FFF2-40B4-BE49-F238E27FC236}">
                <a16:creationId xmlns:a16="http://schemas.microsoft.com/office/drawing/2014/main" id="{CE55AC6E-DD0B-43C8-9761-45EB99D14E77}"/>
              </a:ext>
            </a:extLst>
          </p:cNvPr>
          <p:cNvSpPr/>
          <p:nvPr/>
        </p:nvSpPr>
        <p:spPr>
          <a:xfrm>
            <a:off x="1397611" y="814698"/>
            <a:ext cx="3004268" cy="827805"/>
          </a:xfrm>
          <a:prstGeom prst="homePlate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Actividades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4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4922875" y="603771"/>
            <a:ext cx="3083442" cy="1759262"/>
          </a:xfrm>
          <a:prstGeom prst="round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Individual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En forma personal responder: ¿Quién es Jesucristo para mí?</a:t>
            </a:r>
            <a:endParaRPr kumimoji="0" lang="es-MX" sz="20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Rectángulo: esquinas redondeadas 2">
            <a:extLst>
              <a:ext uri="{FF2B5EF4-FFF2-40B4-BE49-F238E27FC236}">
                <a16:creationId xmlns:a16="http://schemas.microsoft.com/office/drawing/2014/main" id="{11890D29-5ED0-4C69-AC5D-3A0222ED8336}"/>
              </a:ext>
            </a:extLst>
          </p:cNvPr>
          <p:cNvSpPr/>
          <p:nvPr/>
        </p:nvSpPr>
        <p:spPr>
          <a:xfrm>
            <a:off x="1352137" y="2461704"/>
            <a:ext cx="3368885" cy="1833871"/>
          </a:xfrm>
          <a:prstGeom prst="round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Grupal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Compartir sobre la frase: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«No 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hemos sido creados para la </a:t>
            </a:r>
            <a:r>
              <a:rPr lang="es-E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soledad»</a:t>
            </a:r>
            <a:endParaRPr kumimoji="0" lang="es-MX" sz="2000" b="1" i="0" u="none" strike="noStrike" kern="0" cap="none" spc="1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Picture 2" descr="작업장 - 무료 사람들개 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72" y="2780467"/>
            <a:ext cx="1605217" cy="16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0163;p49"/>
          <p:cNvGrpSpPr/>
          <p:nvPr/>
        </p:nvGrpSpPr>
        <p:grpSpPr>
          <a:xfrm>
            <a:off x="8165805" y="122485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530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163005" y="833111"/>
            <a:ext cx="2928372" cy="847823"/>
          </a:xfrm>
          <a:prstGeom prst="homePlate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Evaluación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5" name="Google Shape;2060;p14"/>
          <p:cNvSpPr/>
          <p:nvPr/>
        </p:nvSpPr>
        <p:spPr>
          <a:xfrm rot="20916955">
            <a:off x="1448397" y="1214876"/>
            <a:ext cx="3760983" cy="2751399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6D90FF"/>
          </a:solidFill>
          <a:ln w="28575">
            <a:solidFill>
              <a:srgbClr val="00206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2800" dirty="0">
                <a:latin typeface="Helvetica" panose="020B0604020202020204" pitchFamily="34" charset="0"/>
                <a:cs typeface="Helvetica" panose="020B0604020202020204" pitchFamily="34" charset="0"/>
              </a:rPr>
              <a:t>¿Por qué cuesta hacer la voluntad de Dios y siempre se inclina al mal?</a:t>
            </a:r>
            <a:endParaRPr lang="es-G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2" descr="Icono de Evaluación Generic Blue |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83" y="2466754"/>
            <a:ext cx="1429799" cy="142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0163;p49"/>
          <p:cNvGrpSpPr/>
          <p:nvPr/>
        </p:nvGrpSpPr>
        <p:grpSpPr>
          <a:xfrm>
            <a:off x="8165805" y="250076"/>
            <a:ext cx="596950" cy="787025"/>
            <a:chOff x="5055688" y="2345363"/>
            <a:chExt cx="596950" cy="787025"/>
          </a:xfrm>
        </p:grpSpPr>
        <p:sp>
          <p:nvSpPr>
            <p:cNvPr id="8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42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0;p12"/>
          <p:cNvSpPr/>
          <p:nvPr/>
        </p:nvSpPr>
        <p:spPr>
          <a:xfrm>
            <a:off x="1181828" y="984053"/>
            <a:ext cx="7260728" cy="3204162"/>
          </a:xfrm>
          <a:custGeom>
            <a:avLst/>
            <a:gdLst/>
            <a:ahLst/>
            <a:cxnLst/>
            <a:rect l="l" t="t" r="r" b="b"/>
            <a:pathLst>
              <a:path w="9320197" h="5261956" extrusionOk="0">
                <a:moveTo>
                  <a:pt x="0" y="0"/>
                </a:moveTo>
                <a:lnTo>
                  <a:pt x="9320197" y="0"/>
                </a:lnTo>
                <a:lnTo>
                  <a:pt x="9320197" y="5261956"/>
                </a:lnTo>
                <a:lnTo>
                  <a:pt x="0" y="5261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58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318137" y="1090378"/>
            <a:ext cx="2456421" cy="812850"/>
          </a:xfrm>
          <a:prstGeom prst="homePlate">
            <a:avLst/>
          </a:prstGeom>
          <a:solidFill>
            <a:srgbClr val="6D90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spc="100" dirty="0">
                <a:solidFill>
                  <a:srgbClr val="001642"/>
                </a:solidFill>
                <a:latin typeface="Script MT Bold" panose="03040602040607080904" pitchFamily="66" charset="0"/>
              </a:rPr>
              <a:t>Enlace</a:t>
            </a:r>
            <a:endParaRPr lang="es-GT" sz="4000" b="1" spc="100" dirty="0">
              <a:solidFill>
                <a:srgbClr val="001642"/>
              </a:solidFill>
              <a:latin typeface="Script MT Bold" panose="03040602040607080904" pitchFamily="66" charset="0"/>
            </a:endParaRPr>
          </a:p>
        </p:txBody>
      </p:sp>
      <p:pic>
        <p:nvPicPr>
          <p:cNvPr id="8" name="Picture 2" descr="Cadena Enlace Icono En Color Azul. Ilustració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39" y="2267874"/>
            <a:ext cx="1748391" cy="1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067;p31"/>
          <p:cNvSpPr/>
          <p:nvPr/>
        </p:nvSpPr>
        <p:spPr>
          <a:xfrm rot="5253523">
            <a:off x="4166884" y="673285"/>
            <a:ext cx="3695842" cy="3862955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6D90FF"/>
          </a:solidFill>
          <a:ln w="28575">
            <a:solidFill>
              <a:srgbClr val="00206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Hemos visto en el tema anterior que no hay una </a:t>
            </a:r>
            <a:r>
              <a:rPr lang="es-E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auto-salvación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, sino que la salvación viene de Otro, de Jesucristo. Ahora veremos que para acercarnos a esa salvación, el Hijo de Dios necesitó encarnarse, hacerse como nosotros.</a:t>
            </a:r>
            <a:endParaRPr lang="es-GT" sz="16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0" name="Google Shape;10163;p49"/>
          <p:cNvGrpSpPr/>
          <p:nvPr/>
        </p:nvGrpSpPr>
        <p:grpSpPr>
          <a:xfrm>
            <a:off x="8121731" y="199210"/>
            <a:ext cx="596950" cy="787025"/>
            <a:chOff x="5055688" y="2345363"/>
            <a:chExt cx="596950" cy="787025"/>
          </a:xfrm>
          <a:solidFill>
            <a:srgbClr val="002060"/>
          </a:solidFill>
        </p:grpSpPr>
        <p:sp>
          <p:nvSpPr>
            <p:cNvPr id="11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25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60;p14"/>
          <p:cNvSpPr/>
          <p:nvPr/>
        </p:nvSpPr>
        <p:spPr>
          <a:xfrm rot="20916955">
            <a:off x="1396048" y="858184"/>
            <a:ext cx="3903141" cy="3271584"/>
          </a:xfrm>
          <a:custGeom>
            <a:avLst/>
            <a:gdLst/>
            <a:ahLst/>
            <a:cxnLst/>
            <a:rect l="l" t="t" r="r" b="b"/>
            <a:pathLst>
              <a:path w="5251862" h="7069938" extrusionOk="0">
                <a:moveTo>
                  <a:pt x="5222410" y="6813987"/>
                </a:moveTo>
                <a:cubicBezTo>
                  <a:pt x="5212333" y="6642598"/>
                  <a:pt x="5239525" y="6441119"/>
                  <a:pt x="5228318" y="6232344"/>
                </a:cubicBezTo>
                <a:cubicBezTo>
                  <a:pt x="5200801" y="5748888"/>
                  <a:pt x="5216503" y="6100108"/>
                  <a:pt x="5216503" y="5623595"/>
                </a:cubicBezTo>
                <a:cubicBezTo>
                  <a:pt x="5217563" y="5086818"/>
                  <a:pt x="5145640" y="4746909"/>
                  <a:pt x="5171150" y="3879288"/>
                </a:cubicBezTo>
                <a:cubicBezTo>
                  <a:pt x="5180676" y="3675971"/>
                  <a:pt x="5184435" y="3783420"/>
                  <a:pt x="5156933" y="3298564"/>
                </a:cubicBezTo>
                <a:cubicBezTo>
                  <a:pt x="5109248" y="2611579"/>
                  <a:pt x="5104627" y="8841"/>
                  <a:pt x="5053607" y="7583"/>
                </a:cubicBezTo>
                <a:cubicBezTo>
                  <a:pt x="4622057" y="-4294"/>
                  <a:pt x="4125298" y="16717"/>
                  <a:pt x="4127984" y="16717"/>
                </a:cubicBezTo>
                <a:cubicBezTo>
                  <a:pt x="3641174" y="16717"/>
                  <a:pt x="4092213" y="-31089"/>
                  <a:pt x="3498643" y="34986"/>
                </a:cubicBezTo>
                <a:cubicBezTo>
                  <a:pt x="3234824" y="64213"/>
                  <a:pt x="2584284" y="27987"/>
                  <a:pt x="2553687" y="26149"/>
                </a:cubicBezTo>
                <a:cubicBezTo>
                  <a:pt x="2529265" y="27973"/>
                  <a:pt x="1980977" y="70915"/>
                  <a:pt x="1924078" y="66037"/>
                </a:cubicBezTo>
                <a:cubicBezTo>
                  <a:pt x="1362845" y="18188"/>
                  <a:pt x="283823" y="91885"/>
                  <a:pt x="350841" y="86766"/>
                </a:cubicBezTo>
                <a:cubicBezTo>
                  <a:pt x="333401" y="86766"/>
                  <a:pt x="48382" y="81280"/>
                  <a:pt x="51067" y="81591"/>
                </a:cubicBezTo>
                <a:cubicBezTo>
                  <a:pt x="49258" y="81591"/>
                  <a:pt x="47845" y="927409"/>
                  <a:pt x="47845" y="1549096"/>
                </a:cubicBezTo>
                <a:cubicBezTo>
                  <a:pt x="47788" y="1550142"/>
                  <a:pt x="14477" y="2054412"/>
                  <a:pt x="11608" y="2282078"/>
                </a:cubicBezTo>
                <a:cubicBezTo>
                  <a:pt x="11608" y="2310711"/>
                  <a:pt x="47039" y="2646519"/>
                  <a:pt x="42474" y="2691059"/>
                </a:cubicBezTo>
                <a:cubicBezTo>
                  <a:pt x="-17336" y="3284297"/>
                  <a:pt x="75136" y="3869418"/>
                  <a:pt x="20201" y="5052330"/>
                </a:cubicBezTo>
                <a:cubicBezTo>
                  <a:pt x="-1521" y="5475946"/>
                  <a:pt x="27663" y="5412911"/>
                  <a:pt x="20469" y="5633054"/>
                </a:cubicBezTo>
                <a:cubicBezTo>
                  <a:pt x="-15697" y="6632445"/>
                  <a:pt x="4372" y="6114898"/>
                  <a:pt x="17784" y="6759789"/>
                </a:cubicBezTo>
                <a:cubicBezTo>
                  <a:pt x="23663" y="7034696"/>
                  <a:pt x="12442" y="7046644"/>
                  <a:pt x="30122" y="7046955"/>
                </a:cubicBezTo>
                <a:cubicBezTo>
                  <a:pt x="1162637" y="7064248"/>
                  <a:pt x="2134447" y="7074881"/>
                  <a:pt x="3606775" y="7048779"/>
                </a:cubicBezTo>
                <a:cubicBezTo>
                  <a:pt x="4191031" y="7037510"/>
                  <a:pt x="4199355" y="7074358"/>
                  <a:pt x="4261879" y="7069494"/>
                </a:cubicBezTo>
                <a:cubicBezTo>
                  <a:pt x="5451067" y="6978730"/>
                  <a:pt x="5249517" y="7216874"/>
                  <a:pt x="5222410" y="6813987"/>
                </a:cubicBezTo>
                <a:close/>
                <a:moveTo>
                  <a:pt x="284558" y="795993"/>
                </a:moveTo>
                <a:cubicBezTo>
                  <a:pt x="234909" y="775900"/>
                  <a:pt x="208607" y="708906"/>
                  <a:pt x="230075" y="654382"/>
                </a:cubicBezTo>
                <a:cubicBezTo>
                  <a:pt x="266043" y="562106"/>
                  <a:pt x="389763" y="571862"/>
                  <a:pt x="421958" y="661085"/>
                </a:cubicBezTo>
                <a:cubicBezTo>
                  <a:pt x="453630" y="737228"/>
                  <a:pt x="376068" y="833450"/>
                  <a:pt x="284558" y="795993"/>
                </a:cubicBezTo>
                <a:close/>
                <a:moveTo>
                  <a:pt x="275159" y="1374596"/>
                </a:moveTo>
                <a:cubicBezTo>
                  <a:pt x="235446" y="1353273"/>
                  <a:pt x="214769" y="1300291"/>
                  <a:pt x="226316" y="1252484"/>
                </a:cubicBezTo>
                <a:cubicBezTo>
                  <a:pt x="251812" y="1148033"/>
                  <a:pt x="388152" y="1147722"/>
                  <a:pt x="423032" y="1244566"/>
                </a:cubicBezTo>
                <a:cubicBezTo>
                  <a:pt x="456852" y="1325559"/>
                  <a:pt x="367758" y="1424538"/>
                  <a:pt x="275159" y="1374596"/>
                </a:cubicBezTo>
                <a:close/>
                <a:moveTo>
                  <a:pt x="286706" y="1963238"/>
                </a:moveTo>
                <a:cubicBezTo>
                  <a:pt x="237057" y="1943146"/>
                  <a:pt x="210755" y="1876759"/>
                  <a:pt x="231955" y="1821939"/>
                </a:cubicBezTo>
                <a:cubicBezTo>
                  <a:pt x="267655" y="1729054"/>
                  <a:pt x="392180" y="1739107"/>
                  <a:pt x="424106" y="1828330"/>
                </a:cubicBezTo>
                <a:cubicBezTo>
                  <a:pt x="456047" y="1904770"/>
                  <a:pt x="377948" y="2000384"/>
                  <a:pt x="286706" y="1963238"/>
                </a:cubicBezTo>
                <a:close/>
                <a:moveTo>
                  <a:pt x="288048" y="2547002"/>
                </a:moveTo>
                <a:cubicBezTo>
                  <a:pt x="238399" y="2526909"/>
                  <a:pt x="212098" y="2460523"/>
                  <a:pt x="233297" y="2406014"/>
                </a:cubicBezTo>
                <a:cubicBezTo>
                  <a:pt x="268997" y="2312832"/>
                  <a:pt x="393523" y="2322886"/>
                  <a:pt x="425449" y="2412108"/>
                </a:cubicBezTo>
                <a:cubicBezTo>
                  <a:pt x="457658" y="2489142"/>
                  <a:pt x="378485" y="2583851"/>
                  <a:pt x="288048" y="2547002"/>
                </a:cubicBezTo>
                <a:close/>
                <a:moveTo>
                  <a:pt x="229807" y="3003790"/>
                </a:moveTo>
                <a:cubicBezTo>
                  <a:pt x="255302" y="2899339"/>
                  <a:pt x="391643" y="2898731"/>
                  <a:pt x="426523" y="2995872"/>
                </a:cubicBezTo>
                <a:cubicBezTo>
                  <a:pt x="496834" y="3164278"/>
                  <a:pt x="183111" y="3195951"/>
                  <a:pt x="229807" y="3003790"/>
                </a:cubicBezTo>
                <a:close/>
                <a:moveTo>
                  <a:pt x="231149" y="3587257"/>
                </a:moveTo>
                <a:cubicBezTo>
                  <a:pt x="256645" y="3483117"/>
                  <a:pt x="392717" y="3481887"/>
                  <a:pt x="427866" y="3579339"/>
                </a:cubicBezTo>
                <a:cubicBezTo>
                  <a:pt x="498446" y="3748650"/>
                  <a:pt x="184722" y="3779418"/>
                  <a:pt x="231149" y="3587257"/>
                </a:cubicBezTo>
                <a:close/>
                <a:moveTo>
                  <a:pt x="291539" y="4298011"/>
                </a:moveTo>
                <a:cubicBezTo>
                  <a:pt x="241890" y="4277919"/>
                  <a:pt x="215589" y="4211532"/>
                  <a:pt x="236788" y="4157023"/>
                </a:cubicBezTo>
                <a:cubicBezTo>
                  <a:pt x="272488" y="4063841"/>
                  <a:pt x="397013" y="4073895"/>
                  <a:pt x="428940" y="4163117"/>
                </a:cubicBezTo>
                <a:cubicBezTo>
                  <a:pt x="460880" y="4239854"/>
                  <a:pt x="382244" y="4334860"/>
                  <a:pt x="291539" y="4298011"/>
                </a:cubicBezTo>
                <a:close/>
                <a:moveTo>
                  <a:pt x="233297" y="4754800"/>
                </a:moveTo>
                <a:cubicBezTo>
                  <a:pt x="258793" y="4650037"/>
                  <a:pt x="395134" y="4650037"/>
                  <a:pt x="430014" y="4746881"/>
                </a:cubicBezTo>
                <a:cubicBezTo>
                  <a:pt x="500325" y="4915287"/>
                  <a:pt x="186602" y="4946960"/>
                  <a:pt x="233297" y="4754800"/>
                </a:cubicBezTo>
                <a:close/>
                <a:moveTo>
                  <a:pt x="283483" y="5460378"/>
                </a:moveTo>
                <a:cubicBezTo>
                  <a:pt x="243770" y="5439056"/>
                  <a:pt x="223093" y="5386073"/>
                  <a:pt x="234640" y="5338266"/>
                </a:cubicBezTo>
                <a:cubicBezTo>
                  <a:pt x="260136" y="5233815"/>
                  <a:pt x="396476" y="5233504"/>
                  <a:pt x="431356" y="5330348"/>
                </a:cubicBezTo>
                <a:cubicBezTo>
                  <a:pt x="465177" y="5411355"/>
                  <a:pt x="376337" y="5510320"/>
                  <a:pt x="283483" y="5460378"/>
                </a:cubicBezTo>
                <a:close/>
                <a:moveTo>
                  <a:pt x="295016" y="6049021"/>
                </a:moveTo>
                <a:cubicBezTo>
                  <a:pt x="245367" y="6028928"/>
                  <a:pt x="219066" y="5962541"/>
                  <a:pt x="240265" y="5908032"/>
                </a:cubicBezTo>
                <a:cubicBezTo>
                  <a:pt x="275965" y="5814851"/>
                  <a:pt x="400490" y="5824904"/>
                  <a:pt x="432416" y="5914126"/>
                </a:cubicBezTo>
                <a:cubicBezTo>
                  <a:pt x="464371" y="5990863"/>
                  <a:pt x="385735" y="6085869"/>
                  <a:pt x="295016" y="6049021"/>
                </a:cubicBezTo>
                <a:close/>
                <a:moveTo>
                  <a:pt x="296090" y="6632799"/>
                </a:moveTo>
                <a:cubicBezTo>
                  <a:pt x="191153" y="6590167"/>
                  <a:pt x="226316" y="6405925"/>
                  <a:pt x="351915" y="6427248"/>
                </a:cubicBezTo>
                <a:cubicBezTo>
                  <a:pt x="504085" y="6453731"/>
                  <a:pt x="439681" y="6691267"/>
                  <a:pt x="296090" y="6632799"/>
                </a:cubicBezTo>
                <a:close/>
              </a:path>
            </a:pathLst>
          </a:custGeom>
          <a:solidFill>
            <a:srgbClr val="6D90FF"/>
          </a:solidFill>
          <a:ln w="28575">
            <a:solidFill>
              <a:srgbClr val="002060"/>
            </a:solidFill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Descubrir que Jesús es el modelo que la humanidad debe imitar, y eso se hace posible, gracias a la encarnación del Hijo de Dios. El Hijo de Dios se hace hombre, para que el hombre se haga hijo de Dios, según la expresión de los Santos Padres.</a:t>
            </a:r>
            <a:endParaRPr lang="es-GT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lecha: pentágono 2">
            <a:extLst>
              <a:ext uri="{FF2B5EF4-FFF2-40B4-BE49-F238E27FC236}">
                <a16:creationId xmlns:a16="http://schemas.microsoft.com/office/drawing/2014/main" id="{4E83A53C-7E18-434E-AFE7-AD0F630BC75A}"/>
              </a:ext>
            </a:extLst>
          </p:cNvPr>
          <p:cNvSpPr/>
          <p:nvPr/>
        </p:nvSpPr>
        <p:spPr>
          <a:xfrm rot="10800000" flipV="1">
            <a:off x="5268634" y="1090378"/>
            <a:ext cx="2717846" cy="803658"/>
          </a:xfrm>
          <a:prstGeom prst="homePlate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10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Objetivo</a:t>
            </a:r>
            <a:endParaRPr kumimoji="0" lang="es-GT" sz="4000" b="1" i="0" u="none" strike="noStrike" kern="0" cap="none" spc="100" normalizeH="0" baseline="0" noProof="0" dirty="0">
              <a:ln>
                <a:noFill/>
              </a:ln>
              <a:solidFill>
                <a:srgbClr val="001642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pic>
        <p:nvPicPr>
          <p:cNvPr id="9" name="Picture 2" descr="Objetivo - Iconos gratis de má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08" y="2702764"/>
            <a:ext cx="1195467" cy="11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10163;p49"/>
          <p:cNvGrpSpPr/>
          <p:nvPr/>
        </p:nvGrpSpPr>
        <p:grpSpPr>
          <a:xfrm>
            <a:off x="7889359" y="186281"/>
            <a:ext cx="596950" cy="787025"/>
            <a:chOff x="5055688" y="2345363"/>
            <a:chExt cx="596950" cy="787025"/>
          </a:xfrm>
          <a:solidFill>
            <a:srgbClr val="002060"/>
          </a:solidFill>
        </p:grpSpPr>
        <p:sp>
          <p:nvSpPr>
            <p:cNvPr id="12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18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BE4974BA-2650-4AEF-AD26-4F007CDDA993}"/>
              </a:ext>
            </a:extLst>
          </p:cNvPr>
          <p:cNvSpPr/>
          <p:nvPr/>
        </p:nvSpPr>
        <p:spPr>
          <a:xfrm>
            <a:off x="1092600" y="1084847"/>
            <a:ext cx="2882730" cy="705334"/>
          </a:xfrm>
          <a:prstGeom prst="homePlate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10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Script MT Bold" panose="03040602040607080904" pitchFamily="66" charset="0"/>
                <a:ea typeface="+mn-ea"/>
                <a:cs typeface="+mn-cs"/>
              </a:rPr>
              <a:t>La Palabra</a:t>
            </a:r>
            <a:endParaRPr kumimoji="0" lang="es-GT" sz="4000" b="1" i="0" u="none" strike="noStrike" kern="1200" cap="none" spc="100" normalizeH="0" baseline="0" noProof="0" dirty="0">
              <a:ln>
                <a:noFill/>
              </a:ln>
              <a:solidFill>
                <a:srgbClr val="001642"/>
              </a:solidFill>
              <a:effectLst/>
              <a:uLnTx/>
              <a:uFillTx/>
              <a:latin typeface="Script MT Bold" panose="03040602040607080904" pitchFamily="66" charset="0"/>
              <a:ea typeface="+mn-ea"/>
              <a:cs typeface="+mn-cs"/>
            </a:endParaRPr>
          </a:p>
        </p:txBody>
      </p:sp>
      <p:sp>
        <p:nvSpPr>
          <p:cNvPr id="13" name="Google Shape;4067;p31"/>
          <p:cNvSpPr/>
          <p:nvPr/>
        </p:nvSpPr>
        <p:spPr>
          <a:xfrm rot="5253523">
            <a:off x="4213397" y="406841"/>
            <a:ext cx="3984157" cy="4294484"/>
          </a:xfrm>
          <a:custGeom>
            <a:avLst/>
            <a:gdLst/>
            <a:ahLst/>
            <a:cxnLst/>
            <a:rect l="l" t="t" r="r" b="b"/>
            <a:pathLst>
              <a:path w="7585406" h="10211301" extrusionOk="0">
                <a:moveTo>
                  <a:pt x="7542868" y="9841623"/>
                </a:moveTo>
                <a:cubicBezTo>
                  <a:pt x="7528314" y="9594081"/>
                  <a:pt x="7567588" y="9303080"/>
                  <a:pt x="7551401" y="9001541"/>
                </a:cubicBezTo>
                <a:cubicBezTo>
                  <a:pt x="7511657" y="8303272"/>
                  <a:pt x="7534336" y="8810548"/>
                  <a:pt x="7534336" y="8122308"/>
                </a:cubicBezTo>
                <a:cubicBezTo>
                  <a:pt x="7535867" y="7347026"/>
                  <a:pt x="7431987" y="6856088"/>
                  <a:pt x="7468831" y="5602959"/>
                </a:cubicBezTo>
                <a:cubicBezTo>
                  <a:pt x="7482590" y="5309303"/>
                  <a:pt x="7488019" y="5464494"/>
                  <a:pt x="7448297" y="4764204"/>
                </a:cubicBezTo>
                <a:cubicBezTo>
                  <a:pt x="7379425" y="3771973"/>
                  <a:pt x="7372750" y="12770"/>
                  <a:pt x="7299060" y="10952"/>
                </a:cubicBezTo>
                <a:cubicBezTo>
                  <a:pt x="6675762" y="-6203"/>
                  <a:pt x="5958280" y="24145"/>
                  <a:pt x="5962158" y="24145"/>
                </a:cubicBezTo>
                <a:cubicBezTo>
                  <a:pt x="5259046" y="24145"/>
                  <a:pt x="5910494" y="-44903"/>
                  <a:pt x="5053185" y="50531"/>
                </a:cubicBezTo>
                <a:cubicBezTo>
                  <a:pt x="4672143" y="92745"/>
                  <a:pt x="3732552" y="40422"/>
                  <a:pt x="3688358" y="37767"/>
                </a:cubicBezTo>
                <a:cubicBezTo>
                  <a:pt x="3653085" y="40402"/>
                  <a:pt x="2861179" y="102425"/>
                  <a:pt x="2778998" y="95379"/>
                </a:cubicBezTo>
                <a:cubicBezTo>
                  <a:pt x="1968393" y="26269"/>
                  <a:pt x="409933" y="132712"/>
                  <a:pt x="506729" y="125319"/>
                </a:cubicBezTo>
                <a:cubicBezTo>
                  <a:pt x="481540" y="125319"/>
                  <a:pt x="69879" y="117395"/>
                  <a:pt x="73758" y="117844"/>
                </a:cubicBezTo>
                <a:cubicBezTo>
                  <a:pt x="71145" y="117844"/>
                  <a:pt x="69104" y="1339482"/>
                  <a:pt x="69104" y="2237401"/>
                </a:cubicBezTo>
                <a:cubicBezTo>
                  <a:pt x="69022" y="2238912"/>
                  <a:pt x="20910" y="2967242"/>
                  <a:pt x="16766" y="3296066"/>
                </a:cubicBezTo>
                <a:cubicBezTo>
                  <a:pt x="16766" y="3337422"/>
                  <a:pt x="67940" y="3822438"/>
                  <a:pt x="61347" y="3886769"/>
                </a:cubicBezTo>
                <a:cubicBezTo>
                  <a:pt x="-25039" y="4743598"/>
                  <a:pt x="108520" y="5588705"/>
                  <a:pt x="29177" y="7297216"/>
                </a:cubicBezTo>
                <a:cubicBezTo>
                  <a:pt x="-2198" y="7909055"/>
                  <a:pt x="39955" y="7818012"/>
                  <a:pt x="29564" y="8135971"/>
                </a:cubicBezTo>
                <a:cubicBezTo>
                  <a:pt x="-22671" y="9579417"/>
                  <a:pt x="6315" y="8831911"/>
                  <a:pt x="25686" y="9763343"/>
                </a:cubicBezTo>
                <a:cubicBezTo>
                  <a:pt x="34178" y="10160399"/>
                  <a:pt x="17970" y="10177656"/>
                  <a:pt x="43506" y="10178105"/>
                </a:cubicBezTo>
                <a:cubicBezTo>
                  <a:pt x="1679229" y="10203082"/>
                  <a:pt x="3082839" y="10218440"/>
                  <a:pt x="5209362" y="10180740"/>
                </a:cubicBezTo>
                <a:cubicBezTo>
                  <a:pt x="6053219" y="10164463"/>
                  <a:pt x="6065241" y="10217684"/>
                  <a:pt x="6155547" y="10210659"/>
                </a:cubicBezTo>
                <a:cubicBezTo>
                  <a:pt x="7873123" y="10079566"/>
                  <a:pt x="7582019" y="10423523"/>
                  <a:pt x="7542868" y="9841623"/>
                </a:cubicBezTo>
                <a:close/>
                <a:moveTo>
                  <a:pt x="410994" y="1149674"/>
                </a:moveTo>
                <a:cubicBezTo>
                  <a:pt x="339285" y="1120654"/>
                  <a:pt x="301297" y="1023892"/>
                  <a:pt x="332304" y="945142"/>
                </a:cubicBezTo>
                <a:cubicBezTo>
                  <a:pt x="384254" y="811864"/>
                  <a:pt x="562946" y="825956"/>
                  <a:pt x="609445" y="954822"/>
                </a:cubicBezTo>
                <a:cubicBezTo>
                  <a:pt x="655190" y="1064798"/>
                  <a:pt x="543166" y="1203774"/>
                  <a:pt x="410994" y="1149674"/>
                </a:cubicBezTo>
                <a:close/>
                <a:moveTo>
                  <a:pt x="397420" y="1985366"/>
                </a:moveTo>
                <a:cubicBezTo>
                  <a:pt x="340060" y="1954569"/>
                  <a:pt x="310197" y="1878045"/>
                  <a:pt x="326874" y="1808997"/>
                </a:cubicBezTo>
                <a:cubicBezTo>
                  <a:pt x="363698" y="1658135"/>
                  <a:pt x="560618" y="1657686"/>
                  <a:pt x="610997" y="1797560"/>
                </a:cubicBezTo>
                <a:cubicBezTo>
                  <a:pt x="659844" y="1914540"/>
                  <a:pt x="531163" y="2057498"/>
                  <a:pt x="397420" y="1985366"/>
                </a:cubicBezTo>
                <a:close/>
                <a:moveTo>
                  <a:pt x="414097" y="2835557"/>
                </a:moveTo>
                <a:cubicBezTo>
                  <a:pt x="342387" y="2806537"/>
                  <a:pt x="304400" y="2710653"/>
                  <a:pt x="335019" y="2631475"/>
                </a:cubicBezTo>
                <a:cubicBezTo>
                  <a:pt x="386581" y="2497319"/>
                  <a:pt x="566436" y="2511839"/>
                  <a:pt x="612548" y="2640706"/>
                </a:cubicBezTo>
                <a:cubicBezTo>
                  <a:pt x="658681" y="2751110"/>
                  <a:pt x="545881" y="2889208"/>
                  <a:pt x="414097" y="2835557"/>
                </a:cubicBezTo>
                <a:close/>
                <a:moveTo>
                  <a:pt x="416036" y="3678703"/>
                </a:moveTo>
                <a:cubicBezTo>
                  <a:pt x="344327" y="3649683"/>
                  <a:pt x="306339" y="3553799"/>
                  <a:pt x="336958" y="3475070"/>
                </a:cubicBezTo>
                <a:cubicBezTo>
                  <a:pt x="388520" y="3340485"/>
                  <a:pt x="568375" y="3355006"/>
                  <a:pt x="614487" y="3483872"/>
                </a:cubicBezTo>
                <a:cubicBezTo>
                  <a:pt x="661008" y="3595134"/>
                  <a:pt x="546656" y="3731925"/>
                  <a:pt x="416036" y="3678703"/>
                </a:cubicBezTo>
                <a:close/>
                <a:moveTo>
                  <a:pt x="331916" y="4338455"/>
                </a:moveTo>
                <a:cubicBezTo>
                  <a:pt x="368740" y="4187593"/>
                  <a:pt x="565660" y="4186715"/>
                  <a:pt x="616039" y="4327018"/>
                </a:cubicBezTo>
                <a:cubicBezTo>
                  <a:pt x="717591" y="4570251"/>
                  <a:pt x="264473" y="4615998"/>
                  <a:pt x="331916" y="4338455"/>
                </a:cubicBezTo>
                <a:close/>
                <a:moveTo>
                  <a:pt x="333855" y="5181172"/>
                </a:moveTo>
                <a:cubicBezTo>
                  <a:pt x="370679" y="5030759"/>
                  <a:pt x="567212" y="5028983"/>
                  <a:pt x="617978" y="5169735"/>
                </a:cubicBezTo>
                <a:cubicBezTo>
                  <a:pt x="719918" y="5414275"/>
                  <a:pt x="266800" y="5458714"/>
                  <a:pt x="333855" y="5181172"/>
                </a:cubicBezTo>
                <a:close/>
                <a:moveTo>
                  <a:pt x="421078" y="6207733"/>
                </a:moveTo>
                <a:cubicBezTo>
                  <a:pt x="349369" y="6178712"/>
                  <a:pt x="311381" y="6082828"/>
                  <a:pt x="342000" y="6004100"/>
                </a:cubicBezTo>
                <a:cubicBezTo>
                  <a:pt x="393562" y="5869515"/>
                  <a:pt x="573417" y="5884035"/>
                  <a:pt x="619529" y="6012902"/>
                </a:cubicBezTo>
                <a:cubicBezTo>
                  <a:pt x="665662" y="6123735"/>
                  <a:pt x="552086" y="6260954"/>
                  <a:pt x="421078" y="6207733"/>
                </a:cubicBezTo>
                <a:close/>
                <a:moveTo>
                  <a:pt x="336958" y="6867484"/>
                </a:moveTo>
                <a:cubicBezTo>
                  <a:pt x="373782" y="6716173"/>
                  <a:pt x="570702" y="6716173"/>
                  <a:pt x="621081" y="6856048"/>
                </a:cubicBezTo>
                <a:cubicBezTo>
                  <a:pt x="722633" y="7099280"/>
                  <a:pt x="269515" y="7145027"/>
                  <a:pt x="336958" y="6867484"/>
                </a:cubicBezTo>
                <a:close/>
                <a:moveTo>
                  <a:pt x="409443" y="7886570"/>
                </a:moveTo>
                <a:cubicBezTo>
                  <a:pt x="352083" y="7855773"/>
                  <a:pt x="322220" y="7779250"/>
                  <a:pt x="338897" y="7710201"/>
                </a:cubicBezTo>
                <a:cubicBezTo>
                  <a:pt x="375721" y="7559339"/>
                  <a:pt x="572642" y="7558890"/>
                  <a:pt x="623020" y="7698764"/>
                </a:cubicBezTo>
                <a:cubicBezTo>
                  <a:pt x="671867" y="7815765"/>
                  <a:pt x="543554" y="7958703"/>
                  <a:pt x="409443" y="7886570"/>
                </a:cubicBezTo>
                <a:close/>
                <a:moveTo>
                  <a:pt x="426099" y="8736762"/>
                </a:moveTo>
                <a:cubicBezTo>
                  <a:pt x="354390" y="8707741"/>
                  <a:pt x="316402" y="8611858"/>
                  <a:pt x="347021" y="8533128"/>
                </a:cubicBezTo>
                <a:cubicBezTo>
                  <a:pt x="398583" y="8398544"/>
                  <a:pt x="578439" y="8413064"/>
                  <a:pt x="624551" y="8541930"/>
                </a:cubicBezTo>
                <a:cubicBezTo>
                  <a:pt x="670704" y="8652764"/>
                  <a:pt x="557128" y="8789983"/>
                  <a:pt x="426099" y="8736762"/>
                </a:cubicBezTo>
                <a:close/>
                <a:moveTo>
                  <a:pt x="427651" y="9579928"/>
                </a:moveTo>
                <a:cubicBezTo>
                  <a:pt x="276087" y="9518354"/>
                  <a:pt x="326874" y="9252248"/>
                  <a:pt x="508281" y="9283045"/>
                </a:cubicBezTo>
                <a:cubicBezTo>
                  <a:pt x="728063" y="9321296"/>
                  <a:pt x="635043" y="9664375"/>
                  <a:pt x="427651" y="9579928"/>
                </a:cubicBezTo>
                <a:close/>
              </a:path>
            </a:pathLst>
          </a:custGeom>
          <a:solidFill>
            <a:srgbClr val="6D90FF"/>
          </a:solidFill>
          <a:ln w="28575">
            <a:solidFill>
              <a:srgbClr val="002060"/>
            </a:solidFill>
          </a:ln>
        </p:spPr>
        <p:txBody>
          <a:bodyPr spcFirstLastPara="1" vert="vert270" wrap="square" lIns="45725" tIns="22850" rIns="45725" bIns="22850" anchor="ctr" anchorCtr="0">
            <a:noAutofit/>
          </a:bodyPr>
          <a:lstStyle/>
          <a:p>
            <a:pPr lvl="0" algn="ctr"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«</a:t>
            </a: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igual manera, también nosotros, cuando éramos menores de edad, vivíamos como esclavos bajo los elementos del mundo. Pero, al llegar la plenitud de los tiempos, envió Dios a su Hijo, nacido de mujer, nacido bajo la ley, para rescatar a los que se hallaban bajo la ley, y para que recibiéramos la filiación adoptiva. La prueba de que sois hijos es que Dios ha enviado a nuestros corazones el Espíritu de su Hijo que clama: ¡</a:t>
            </a:r>
            <a:r>
              <a:rPr lang="es-E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Abbá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, Padre! De modo que ya no eres esclavo, sino hijo; y si hijo, también heredero por voluntad de Dios</a:t>
            </a: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.»</a:t>
            </a:r>
            <a:endParaRPr lang="es-E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defRPr/>
            </a:pPr>
            <a:endParaRPr lang="es-E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 Gal 4, 3-7</a:t>
            </a:r>
            <a:endParaRPr lang="es-GT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7" y="2502568"/>
            <a:ext cx="2489736" cy="1556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oogle Shape;10163;p49"/>
          <p:cNvGrpSpPr/>
          <p:nvPr/>
        </p:nvGrpSpPr>
        <p:grpSpPr>
          <a:xfrm>
            <a:off x="8547050" y="0"/>
            <a:ext cx="596950" cy="787025"/>
            <a:chOff x="5055688" y="2345363"/>
            <a:chExt cx="596950" cy="787025"/>
          </a:xfrm>
        </p:grpSpPr>
        <p:sp>
          <p:nvSpPr>
            <p:cNvPr id="16" name="Google Shape;10164;p49"/>
            <p:cNvSpPr/>
            <p:nvPr/>
          </p:nvSpPr>
          <p:spPr>
            <a:xfrm>
              <a:off x="5055688" y="2345363"/>
              <a:ext cx="596950" cy="637750"/>
            </a:xfrm>
            <a:custGeom>
              <a:avLst/>
              <a:gdLst/>
              <a:ahLst/>
              <a:cxnLst/>
              <a:rect l="l" t="t" r="r" b="b"/>
              <a:pathLst>
                <a:path w="23878" h="25510" extrusionOk="0">
                  <a:moveTo>
                    <a:pt x="9319" y="13860"/>
                  </a:moveTo>
                  <a:cubicBezTo>
                    <a:pt x="10279" y="12918"/>
                    <a:pt x="12156" y="9044"/>
                    <a:pt x="12266" y="8637"/>
                  </a:cubicBezTo>
                  <a:cubicBezTo>
                    <a:pt x="12592" y="7409"/>
                    <a:pt x="9249" y="5749"/>
                    <a:pt x="10519" y="3419"/>
                  </a:cubicBezTo>
                  <a:cubicBezTo>
                    <a:pt x="12533" y="0"/>
                    <a:pt x="19835" y="6069"/>
                    <a:pt x="21752" y="7569"/>
                  </a:cubicBezTo>
                  <a:cubicBezTo>
                    <a:pt x="23878" y="9234"/>
                    <a:pt x="23674" y="13651"/>
                    <a:pt x="17583" y="11585"/>
                  </a:cubicBezTo>
                  <a:cubicBezTo>
                    <a:pt x="16498" y="11218"/>
                    <a:pt x="14164" y="15657"/>
                    <a:pt x="13602" y="16794"/>
                  </a:cubicBezTo>
                  <a:cubicBezTo>
                    <a:pt x="13602" y="16794"/>
                    <a:pt x="18095" y="21823"/>
                    <a:pt x="16816" y="23698"/>
                  </a:cubicBezTo>
                  <a:cubicBezTo>
                    <a:pt x="15154" y="25510"/>
                    <a:pt x="6064" y="19877"/>
                    <a:pt x="3102" y="16255"/>
                  </a:cubicBezTo>
                  <a:cubicBezTo>
                    <a:pt x="1" y="11903"/>
                    <a:pt x="4271" y="12984"/>
                    <a:pt x="9319" y="13860"/>
                  </a:cubicBezTo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65;p49"/>
            <p:cNvSpPr/>
            <p:nvPr/>
          </p:nvSpPr>
          <p:spPr>
            <a:xfrm>
              <a:off x="5070063" y="2817713"/>
              <a:ext cx="263375" cy="314675"/>
            </a:xfrm>
            <a:custGeom>
              <a:avLst/>
              <a:gdLst/>
              <a:ahLst/>
              <a:cxnLst/>
              <a:rect l="l" t="t" r="r" b="b"/>
              <a:pathLst>
                <a:path w="10535" h="12587" extrusionOk="0">
                  <a:moveTo>
                    <a:pt x="5325" y="0"/>
                  </a:moveTo>
                  <a:cubicBezTo>
                    <a:pt x="5124" y="0"/>
                    <a:pt x="4917" y="101"/>
                    <a:pt x="4823" y="334"/>
                  </a:cubicBezTo>
                  <a:cubicBezTo>
                    <a:pt x="3264" y="4210"/>
                    <a:pt x="1396" y="7966"/>
                    <a:pt x="100" y="11946"/>
                  </a:cubicBezTo>
                  <a:cubicBezTo>
                    <a:pt x="0" y="12255"/>
                    <a:pt x="293" y="12586"/>
                    <a:pt x="595" y="12586"/>
                  </a:cubicBezTo>
                  <a:cubicBezTo>
                    <a:pt x="676" y="12586"/>
                    <a:pt x="758" y="12562"/>
                    <a:pt x="833" y="12508"/>
                  </a:cubicBezTo>
                  <a:cubicBezTo>
                    <a:pt x="2567" y="11253"/>
                    <a:pt x="4168" y="9852"/>
                    <a:pt x="5655" y="8312"/>
                  </a:cubicBezTo>
                  <a:cubicBezTo>
                    <a:pt x="7174" y="6740"/>
                    <a:pt x="8626" y="5107"/>
                    <a:pt x="10180" y="3572"/>
                  </a:cubicBezTo>
                  <a:cubicBezTo>
                    <a:pt x="10534" y="3221"/>
                    <a:pt x="10193" y="2721"/>
                    <a:pt x="9809" y="2721"/>
                  </a:cubicBezTo>
                  <a:cubicBezTo>
                    <a:pt x="9697" y="2721"/>
                    <a:pt x="9580" y="2764"/>
                    <a:pt x="9477" y="2866"/>
                  </a:cubicBezTo>
                  <a:cubicBezTo>
                    <a:pt x="6833" y="5479"/>
                    <a:pt x="4463" y="8325"/>
                    <a:pt x="1591" y="10676"/>
                  </a:cubicBezTo>
                  <a:lnTo>
                    <a:pt x="1591" y="10676"/>
                  </a:lnTo>
                  <a:cubicBezTo>
                    <a:pt x="2835" y="7257"/>
                    <a:pt x="4427" y="3973"/>
                    <a:pt x="5784" y="597"/>
                  </a:cubicBezTo>
                  <a:cubicBezTo>
                    <a:pt x="5929" y="237"/>
                    <a:pt x="5634" y="0"/>
                    <a:pt x="53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66;p49"/>
            <p:cNvSpPr/>
            <p:nvPr/>
          </p:nvSpPr>
          <p:spPr>
            <a:xfrm>
              <a:off x="5331213" y="2401313"/>
              <a:ext cx="305800" cy="196050"/>
            </a:xfrm>
            <a:custGeom>
              <a:avLst/>
              <a:gdLst/>
              <a:ahLst/>
              <a:cxnLst/>
              <a:rect l="l" t="t" r="r" b="b"/>
              <a:pathLst>
                <a:path w="12232" h="7842" extrusionOk="0">
                  <a:moveTo>
                    <a:pt x="701" y="1"/>
                  </a:moveTo>
                  <a:cubicBezTo>
                    <a:pt x="347" y="1"/>
                    <a:pt x="1" y="356"/>
                    <a:pt x="253" y="728"/>
                  </a:cubicBezTo>
                  <a:cubicBezTo>
                    <a:pt x="1483" y="2538"/>
                    <a:pt x="3360" y="3764"/>
                    <a:pt x="5140" y="4973"/>
                  </a:cubicBezTo>
                  <a:cubicBezTo>
                    <a:pt x="7059" y="6279"/>
                    <a:pt x="9065" y="7400"/>
                    <a:pt x="11372" y="7832"/>
                  </a:cubicBezTo>
                  <a:cubicBezTo>
                    <a:pt x="11407" y="7839"/>
                    <a:pt x="11442" y="7842"/>
                    <a:pt x="11475" y="7842"/>
                  </a:cubicBezTo>
                  <a:cubicBezTo>
                    <a:pt x="12027" y="7842"/>
                    <a:pt x="12231" y="6981"/>
                    <a:pt x="11637" y="6871"/>
                  </a:cubicBezTo>
                  <a:cubicBezTo>
                    <a:pt x="9463" y="6465"/>
                    <a:pt x="7578" y="5430"/>
                    <a:pt x="5766" y="4198"/>
                  </a:cubicBezTo>
                  <a:cubicBezTo>
                    <a:pt x="4097" y="3062"/>
                    <a:pt x="2267" y="1925"/>
                    <a:pt x="1114" y="225"/>
                  </a:cubicBezTo>
                  <a:cubicBezTo>
                    <a:pt x="1007" y="66"/>
                    <a:pt x="853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732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EF969E33-5973-4F3F-A36C-A4909A2C28F6}"/>
              </a:ext>
            </a:extLst>
          </p:cNvPr>
          <p:cNvSpPr/>
          <p:nvPr/>
        </p:nvSpPr>
        <p:spPr>
          <a:xfrm>
            <a:off x="2242647" y="614029"/>
            <a:ext cx="4498395" cy="75049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El Hijo de Dios se hace hombre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529F1A6-292E-4BC4-821D-A3EE421F20F5}"/>
              </a:ext>
            </a:extLst>
          </p:cNvPr>
          <p:cNvSpPr/>
          <p:nvPr/>
        </p:nvSpPr>
        <p:spPr>
          <a:xfrm>
            <a:off x="1907722" y="1658680"/>
            <a:ext cx="5157611" cy="2775097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Encarnación es la plenitud de las bendiciones de Dios </a:t>
            </a:r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cfr</a:t>
            </a:r>
            <a:r>
              <a:rPr lang="es-E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Ef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1,2-5).</a:t>
            </a:r>
          </a:p>
          <a:p>
            <a:pPr lvl="0" algn="ctr">
              <a:buClrTx/>
              <a:defRPr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El Padre envía a su Hijo al mundo. El Verbo de Dios se hace carne; el que es eterno se hace temporal, el que es inmortal se hace mortal.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6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282934" y="724127"/>
            <a:ext cx="4578132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La Encarnación del Hijo de Dios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897961" y="1642699"/>
            <a:ext cx="5348078" cy="2854874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Hemos de confesar con toda la fuerza de nuestra fe, la realidad del misterio de la Encarnación.</a:t>
            </a:r>
          </a:p>
          <a:p>
            <a:pPr lvl="0" algn="ctr">
              <a:buClrTx/>
              <a:defRPr/>
            </a:pPr>
            <a:endParaRPr lang="es-E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Iglesia ha confesado a lo largo de los siglos, la verdadera humanidad de Jesús, como lo hizo con su divinidad. Jesucristo es verdadero y perfecto hombre.</a:t>
            </a:r>
          </a:p>
        </p:txBody>
      </p:sp>
    </p:spTree>
    <p:extLst>
      <p:ext uri="{BB962C8B-B14F-4D97-AF65-F5344CB8AC3E}">
        <p14:creationId xmlns:p14="http://schemas.microsoft.com/office/powerpoint/2010/main" val="278390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1931599" y="726785"/>
            <a:ext cx="5112470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Verdadero Dios y verdadero hombre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706525" y="1620352"/>
            <a:ext cx="5730949" cy="2796363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Hay que confesar a un solo y mismo Hijo y Señor nuestro Jesucristo: perfecto en la divinidad y perfecto en la humanidad; verdaderamente Dios y verdaderamente hombre.</a:t>
            </a: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(Concilio Calcedonia – 451)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800" dirty="0">
                <a:latin typeface="Helvetica" panose="020B0604020202020204" pitchFamily="34" charset="0"/>
                <a:cs typeface="Helvetica" panose="020B0604020202020204" pitchFamily="34" charset="0"/>
              </a:rPr>
              <a:t>Jesús, hombre perfecto, es modelo de nuestra humanidad de hijos adoptivos. ”No solo nos llamamos, sino que verdaderamente somos, hijos de Dios”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(1 </a:t>
            </a: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Jn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3, 1) </a:t>
            </a:r>
            <a:endParaRPr kumimoji="0" lang="es-GT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1715629" y="636711"/>
            <a:ext cx="5712742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Para que el hombre se haga hijo de Dios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584252" y="1646633"/>
            <a:ext cx="6317167" cy="2828259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Al realismo de la Encarnación, corresponde el de la gracia, el de la vida nueva de hijos de Dios.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latin typeface="Helvetica" panose="020B0604020202020204" pitchFamily="34" charset="0"/>
                <a:cs typeface="Helvetica" panose="020B0604020202020204" pitchFamily="34" charset="0"/>
              </a:rPr>
              <a:t>La Iglesia católica proclama con firme certeza la realidad de la Encarnación, de la Eucaristía y de la gracia, como verdades fundamentales que sostienen su esperanza.</a:t>
            </a:r>
          </a:p>
          <a:p>
            <a:pPr lvl="0" algn="ctr">
              <a:buClrTx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2000" dirty="0">
                <a:solidFill>
                  <a:sysClr val="windowText" lastClr="000000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El cristianismo es absolutamente realista y su realismo tiene su consistencia en Cristo.</a:t>
            </a:r>
            <a:endParaRPr kumimoji="0" lang="es-G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5" name="Google Shape;9865;p33"/>
          <p:cNvSpPr/>
          <p:nvPr/>
        </p:nvSpPr>
        <p:spPr>
          <a:xfrm rot="-4499992">
            <a:off x="8070477" y="415079"/>
            <a:ext cx="585793" cy="623413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Diagrama de flujo: terminador 1">
            <a:extLst>
              <a:ext uri="{FF2B5EF4-FFF2-40B4-BE49-F238E27FC236}">
                <a16:creationId xmlns:a16="http://schemas.microsoft.com/office/drawing/2014/main" id="{231C8D8D-97D7-429D-A48B-7EE25FB30EE4}"/>
              </a:ext>
            </a:extLst>
          </p:cNvPr>
          <p:cNvSpPr/>
          <p:nvPr/>
        </p:nvSpPr>
        <p:spPr>
          <a:xfrm>
            <a:off x="2662853" y="609826"/>
            <a:ext cx="4079077" cy="727185"/>
          </a:xfrm>
          <a:prstGeom prst="flowChartTerminator">
            <a:avLst/>
          </a:prstGeom>
          <a:solidFill>
            <a:srgbClr val="4775E7">
              <a:lumMod val="60000"/>
              <a:lumOff val="4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Imitar y participar de Jesús</a:t>
            </a:r>
            <a:endParaRPr kumimoji="0" lang="es-GT" sz="20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ángulo: esquinas diagonales cortadas 2">
            <a:extLst>
              <a:ext uri="{FF2B5EF4-FFF2-40B4-BE49-F238E27FC236}">
                <a16:creationId xmlns:a16="http://schemas.microsoft.com/office/drawing/2014/main" id="{AF4E7E36-358A-4FF4-B2C5-B3692B195910}"/>
              </a:ext>
            </a:extLst>
          </p:cNvPr>
          <p:cNvSpPr/>
          <p:nvPr/>
        </p:nvSpPr>
        <p:spPr>
          <a:xfrm>
            <a:off x="1318437" y="1414130"/>
            <a:ext cx="6485861" cy="3119544"/>
          </a:xfrm>
          <a:prstGeom prst="snip2DiagRect">
            <a:avLst/>
          </a:prstGeom>
          <a:solidFill>
            <a:srgbClr val="4775E7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buClrTx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El hombre se hace hijo adoptivo de Dios en su ser, en su obrar y en su hablar. Es imitación de sus gestos y de sus palabras.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La imitación será siempre introducirse en el corazón de Cristo para glorificar con Él al Padre, con la fuerza del Espíritu.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Sentidos, inteligencia y voluntad, todo debe manifestar en el hombre la dignidad de hijo de Dios. </a:t>
            </a:r>
          </a:p>
          <a:p>
            <a:pPr lvl="0" algn="ctr">
              <a:buClrTx/>
              <a:defRPr/>
            </a:pPr>
            <a:endParaRPr lang="es-E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ctr">
              <a:buClrTx/>
              <a:defRPr/>
            </a:pP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El cristiano no es de naturaleza diferente a la de los otros hombres, pero debe saberse más exigido a la perfección de sus virtudes humanas.</a:t>
            </a:r>
          </a:p>
        </p:txBody>
      </p:sp>
    </p:spTree>
    <p:extLst>
      <p:ext uri="{BB962C8B-B14F-4D97-AF65-F5344CB8AC3E}">
        <p14:creationId xmlns:p14="http://schemas.microsoft.com/office/powerpoint/2010/main" val="2616148310"/>
      </p:ext>
    </p:extLst>
  </p:cSld>
  <p:clrMapOvr>
    <a:masterClrMapping/>
  </p:clrMapOvr>
</p:sld>
</file>

<file path=ppt/theme/theme1.xml><?xml version="1.0" encoding="utf-8"?>
<a:theme xmlns:a="http://schemas.openxmlformats.org/drawingml/2006/main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1033</Words>
  <Application>Microsoft Office PowerPoint</Application>
  <PresentationFormat>Presentación en pantalla (16:9)</PresentationFormat>
  <Paragraphs>71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Gantari</vt:lpstr>
      <vt:lpstr>Calibri</vt:lpstr>
      <vt:lpstr>Helvetica</vt:lpstr>
      <vt:lpstr>Franklin Gothic Book</vt:lpstr>
      <vt:lpstr>Arial</vt:lpstr>
      <vt:lpstr>Aharoni</vt:lpstr>
      <vt:lpstr>Script MT Bold</vt:lpstr>
      <vt:lpstr>Gantari ExtraBold</vt:lpstr>
      <vt:lpstr>Pasos para estudiar un texto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ESTUDIAR UN TEXTO</dc:title>
  <dc:creator>Patricia</dc:creator>
  <cp:lastModifiedBy>Patricia</cp:lastModifiedBy>
  <cp:revision>69</cp:revision>
  <dcterms:modified xsi:type="dcterms:W3CDTF">2025-06-16T17:44:48Z</dcterms:modified>
</cp:coreProperties>
</file>