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61" r:id="rId2"/>
    <p:sldId id="275" r:id="rId3"/>
    <p:sldId id="288" r:id="rId4"/>
    <p:sldId id="287" r:id="rId5"/>
    <p:sldId id="286" r:id="rId6"/>
    <p:sldId id="285" r:id="rId7"/>
    <p:sldId id="284" r:id="rId8"/>
    <p:sldId id="283" r:id="rId9"/>
    <p:sldId id="281" r:id="rId10"/>
    <p:sldId id="280" r:id="rId11"/>
    <p:sldId id="279" r:id="rId12"/>
    <p:sldId id="290" r:id="rId13"/>
    <p:sldId id="278" r:id="rId14"/>
    <p:sldId id="291" r:id="rId15"/>
    <p:sldId id="277" r:id="rId16"/>
    <p:sldId id="276" r:id="rId17"/>
  </p:sldIdLst>
  <p:sldSz cx="9144000" cy="5143500" type="screen16x9"/>
  <p:notesSz cx="6858000" cy="9144000"/>
  <p:embeddedFontLst>
    <p:embeddedFont>
      <p:font typeface="Gantari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" pitchFamily="2" charset="0"/>
      <p:regular r:id="rId27"/>
      <p:bold r:id="rId28"/>
      <p:italic r:id="rId29"/>
      <p:boldItalic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Aharoni" pitchFamily="2" charset="-79"/>
      <p:bold r:id="rId33"/>
    </p:embeddedFont>
    <p:embeddedFont>
      <p:font typeface="Script MT Bold" panose="03040602040607080904" pitchFamily="66" charset="0"/>
      <p:bold r:id="rId34"/>
    </p:embeddedFont>
    <p:embeddedFont>
      <p:font typeface="Gantari ExtraBold" panose="020B0604020202020204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0404"/>
    <a:srgbClr val="9FBFFF"/>
    <a:srgbClr val="8FB4FF"/>
    <a:srgbClr val="B9D0FF"/>
    <a:srgbClr val="FF2F2F"/>
    <a:srgbClr val="6699FF"/>
    <a:srgbClr val="009900"/>
    <a:srgbClr val="FFFF66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78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12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475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B9D0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8</a:t>
            </a:r>
            <a:endParaRPr kumimoji="0" lang="es-GT" sz="4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698608" y="1136707"/>
            <a:ext cx="3519379" cy="3266158"/>
            <a:chOff x="335425" y="271300"/>
            <a:chExt cx="1782025" cy="1463375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5" y="271300"/>
              <a:ext cx="1610399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B9D0FF"/>
            </a:solidFill>
            <a:ln w="28575">
              <a:solidFill>
                <a:srgbClr val="FF00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La salvación en Cristo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567885" y="690635"/>
            <a:ext cx="4008230" cy="799486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Pero, ¿qué es “salvarse”? 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553783" y="1754372"/>
            <a:ext cx="6250515" cy="2602800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vida de Jesús, la muerte en la cruz y la resurrección prueban la verdad de su enseñanza: Él es el Camino a la felicidad aquí y en el más allá. 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salvación de Jesús es para toda la humanidad.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Es vivir con Dios más allá del mal y de la muerte.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722475" y="1743739"/>
            <a:ext cx="5699050" cy="2668463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ser humano se hace preguntas fundamentales sobre la vida: ¿Quién soy? ¿A dónde voy? ¿Cuál es el significado de la vida? La lucha para conquistar el bien, se une a la lucha para defenderse del mal.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 Nada creado puede satisfacer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hombre por completo, porque Dios nos ha destinado a la comunión con Él.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333828" y="656869"/>
            <a:ext cx="4678491" cy="867018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Salvarnos del mal, la enfermedad y la muerte</a:t>
            </a:r>
            <a:endParaRPr lang="es-GT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70638" y="1586666"/>
            <a:ext cx="5582092" cy="2861847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E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Neo-pelagianismo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. El individuo, radicalmente autónomo, pretende salvarse a sí mismo, sin reconocer que depende de Dios y de los demás. 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kumimoji="0" lang="es-GT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Neo-gnosticismo</a:t>
            </a:r>
            <a:r>
              <a:rPr kumimoji="0" lang="es-G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Presenta una salvación meramente interior, que consiste en elevarse con el intelecto hasta los misterios de la divinidad.</a:t>
            </a: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676989" y="694987"/>
            <a:ext cx="4169391" cy="790781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Pelagianismo y gnosticismo</a:t>
            </a:r>
            <a:endParaRPr lang="es-GT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187091" y="909510"/>
            <a:ext cx="3004268" cy="827805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306186" y="641678"/>
            <a:ext cx="4019107" cy="3860144"/>
          </a:xfrm>
          <a:prstGeom prst="round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Individual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buClrTx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Para el diálogo y la meditación:</a:t>
            </a:r>
          </a:p>
          <a:p>
            <a:pPr marL="342900" lvl="0" indent="-342900">
              <a:buClrTx/>
              <a:buFont typeface="+mj-lt"/>
              <a:buAutoNum type="arabicPeriod"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Responde de forma muy personal y basándote en tu propia experiencia. ¿Por qué y para qué necesitas a Jesucristo?</a:t>
            </a:r>
          </a:p>
          <a:p>
            <a:pPr marL="342900" lvl="0" indent="-342900">
              <a:buClrTx/>
              <a:buFont typeface="+mj-lt"/>
              <a:buAutoNum type="arabicPeriod"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ClrTx/>
              <a:buFont typeface="+mj-lt"/>
              <a:buAutoNum type="arabicPeriod"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Vuelve a responder, basándote en tu propia experiencia: ¿De qué crees tú que te ha liberado Jesucristo, de qué te ha salvado?</a:t>
            </a:r>
          </a:p>
          <a:p>
            <a:pPr marL="342900" lvl="0" indent="-342900">
              <a:buClrTx/>
              <a:buFont typeface="+mj-lt"/>
              <a:buAutoNum type="arabicPeriod"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ClrTx/>
              <a:buFont typeface="+mj-lt"/>
              <a:buAutoNum type="arabicPeriod"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Lee el prefacio X dominical del tiempo ordinario.</a:t>
            </a:r>
            <a:endParaRPr lang="es-MX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Iconos Rojos de Trabalho em equipe - Descarga SVG, PNG, GIF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84" y="2286000"/>
            <a:ext cx="1822081" cy="18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53878" y="909510"/>
            <a:ext cx="3004268" cy="827805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504208" y="693782"/>
            <a:ext cx="3807659" cy="3828309"/>
          </a:xfrm>
          <a:prstGeom prst="round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Grupal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Comentar sobre la justificación de las propias fuerzas, la adoración y la voluntad humana y la propia capacidad, que se traduce en una auto complacencia egocéntrica y elitista privada del propio amor. 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(leer GE 57)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Iconos Rojos de Trabalho em equipe - Descarga SVG, PNG, GIF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08" y="2495145"/>
            <a:ext cx="1822081" cy="18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7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317977" y="1294337"/>
            <a:ext cx="3985114" cy="2829113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2400" dirty="0">
                <a:latin typeface="Helvetica" panose="020B0604020202020204" pitchFamily="34" charset="0"/>
                <a:cs typeface="Helvetica" panose="020B0604020202020204" pitchFamily="34" charset="0"/>
              </a:rPr>
              <a:t>Si Cristo nos da la salvación. ¿Por qué la persona busca siempre centrarse </a:t>
            </a:r>
            <a:r>
              <a:rPr lang="es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es-ES" sz="2400" dirty="0">
                <a:latin typeface="Helvetica" panose="020B0604020202020204" pitchFamily="34" charset="0"/>
                <a:cs typeface="Helvetica" panose="020B0604020202020204" pitchFamily="34" charset="0"/>
              </a:rPr>
              <a:t>sí misma y hacer su propia voluntad? </a:t>
            </a:r>
            <a:endParaRPr lang="es-G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Iconos de computadora, icono de lista de verificación, texto, rectángulo,  logo png | PNG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18615"/>
          <a:stretch/>
        </p:blipFill>
        <p:spPr bwMode="auto">
          <a:xfrm>
            <a:off x="6198782" y="2328529"/>
            <a:ext cx="1359705" cy="15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207866" y="1090378"/>
            <a:ext cx="2456421" cy="812850"/>
          </a:xfrm>
          <a:prstGeom prst="homePlate">
            <a:avLst/>
          </a:prstGeom>
          <a:solidFill>
            <a:srgbClr val="B9D0FF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rgbClr val="C00000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4067;p31"/>
          <p:cNvSpPr/>
          <p:nvPr/>
        </p:nvSpPr>
        <p:spPr>
          <a:xfrm rot="5253523">
            <a:off x="3844791" y="250661"/>
            <a:ext cx="4200590" cy="4206932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Como se ha visto en temas anteriores, </a:t>
            </a:r>
            <a:r>
              <a:rPr lang="es-E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Pecando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, el hombre ha abandonado la fuente del amor y se ha perdido en formas falsificadas de amor, que lo encierran cada vez más en sí mismo.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Esta separación de Dios conduce a la pérdida de la armonía entre los hombres y de los hombres con el mundo, introduciendo el dominio de la disgregación y de la muerte, y aquí descubriremos que hay necesidad de un Salvador.</a:t>
            </a:r>
            <a:endParaRPr lang="es-GT" sz="1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Enlace Único Icono.Chain Enlace Símbolo. Icono De Enlace A La Fuente.  Ilustraciones svg, vectoriales, clip art vectorizado libre de derechos.  Image 847475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12752" r="10735" b="11121"/>
          <a:stretch/>
        </p:blipFill>
        <p:spPr bwMode="auto">
          <a:xfrm>
            <a:off x="1807535" y="2711302"/>
            <a:ext cx="1198195" cy="11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752838" y="1189719"/>
            <a:ext cx="2717846" cy="803658"/>
          </a:xfrm>
          <a:prstGeom prst="homePlate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Objetivos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lustración de Icono De Misión O Logotipo De Objetivo De Negocio En  Concepto De Diseño Rojo Sobre Un Fondo Blanco Aislado Vector Eps 10 y más  Vector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6910" r="9860" b="15554"/>
          <a:stretch/>
        </p:blipFill>
        <p:spPr bwMode="auto">
          <a:xfrm>
            <a:off x="6580634" y="2455861"/>
            <a:ext cx="1584250" cy="1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060;p14"/>
          <p:cNvSpPr/>
          <p:nvPr/>
        </p:nvSpPr>
        <p:spPr>
          <a:xfrm rot="20916955">
            <a:off x="1375675" y="585108"/>
            <a:ext cx="4414023" cy="3741506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Descubrir que lo característico de la salvación cristiana radica en la afirmación de que no hay </a:t>
            </a:r>
            <a:r>
              <a:rPr lang="es-E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auto-salvación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, sino que la salvación viene de Otro, y que ese Otro es el Dios de Jesucristo.</a:t>
            </a:r>
          </a:p>
          <a:p>
            <a:pPr lvl="0" algn="ctr"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Se espera que con esta catequesis se pueda ayudar a los fieles para que tomen mayor conciencia de su dignidad de hijos de Dios. La salvación no puede reducirse simplemente a un mensaje, a una praxis, o a una gnosis, ni siquiera a un sentimiento interior.</a:t>
            </a:r>
            <a:endParaRPr lang="es-G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169581" y="1090378"/>
            <a:ext cx="2882730" cy="705334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Palabra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115854" y="386009"/>
            <a:ext cx="4036118" cy="4187789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presente Carta desea reafirmar que la salvación consiste en nuestra unión con Cristo, quien, con su Encarnación, vida, muerte y resurrección, ha generado un nuevo orden de relaciones con el Padre y entre los hombres, y nos ha introducido en este orden gracias al don de su Espíritu, para que podamos unirnos al Padre como hijos en el Hijo, y convertirnos en un solo cuerpo en el «primogénito entre muchos hermanos»</a:t>
            </a:r>
          </a:p>
          <a:p>
            <a:pPr lvl="0" algn="ctr"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Texto: carta </a:t>
            </a: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Placuit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Deo 4 -  (</a:t>
            </a: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Rm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8, 29)</a:t>
            </a:r>
            <a:endParaRPr lang="es-G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2502568"/>
            <a:ext cx="2489736" cy="155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190308" y="580015"/>
            <a:ext cx="4986670" cy="750495"/>
          </a:xfrm>
          <a:prstGeom prst="flowChartTerminator">
            <a:avLst/>
          </a:prstGeom>
          <a:solidFill>
            <a:srgbClr val="9FB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Existe la necesidad de un Salvador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94728" y="1470850"/>
            <a:ext cx="5377829" cy="3092635"/>
          </a:xfrm>
          <a:prstGeom prst="snip2DiagRect">
            <a:avLst/>
          </a:prstGeom>
          <a:solidFill>
            <a:srgbClr val="B9D0FF"/>
          </a:solidFill>
          <a:ln w="28575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Cada ser humano quiere ser feliz y desea la salvación, es parte de la naturaleza humana.</a:t>
            </a:r>
          </a:p>
          <a:p>
            <a:pPr lvl="0" algn="ctr">
              <a:buClrTx/>
              <a:defRPr/>
            </a:pPr>
            <a:endParaRPr lang="es-E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Muchos seres humanos centran su atención en la salud, la riqueza, el poder, el placer, la ciencia y la tecnología. Sin embargo, por nosotros mismos no podemos lograr la felicidad o la salvación debido a errores, debilidad, enfermedad, egoísmo y, al final, la muerte. 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1702973" y="783576"/>
            <a:ext cx="5738054" cy="727184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El hombre no puede salvarse a sí mismo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949334" y="1892595"/>
            <a:ext cx="5245332" cy="2456122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salvación comienza con Dios, desciende a nosotros a través de Jesús que se hizo hombre, y asciende a Dios con la necesaria ayuda de la muerte y resurrección de Jesús, el Hijo encarnado de Dios. Por lo tanto, el hombre no puede salvarse a sí mismo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214527" y="698858"/>
            <a:ext cx="5153836" cy="78303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Cristo vino a rescatarnos del pecado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214527" y="1913859"/>
            <a:ext cx="5153836" cy="2371294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Jesús es iluminador y revelador, redentor y liberador, el que diviniza al hombre y lo justifica, ofrece al Padre, en el nombre de los hombres, el culto perfecto: se sacrifica, expía los pecados y permanece siempre vivo para interceder a nuestro favor. 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3060418" y="726785"/>
            <a:ext cx="3023163" cy="80679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Aceptar a Jesús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889078" y="1899672"/>
            <a:ext cx="5720316" cy="2509285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salvación comienza con aceptar a Jesús y recibir su gracia: la gracia del Espíritu, que sana nuestra naturaleza herida y la eleva al nivel de la divinidad.</a:t>
            </a:r>
          </a:p>
          <a:p>
            <a:pPr lvl="0" algn="ctr">
              <a:buClrTx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 gracia nos hace hijos de Dios, uno y trino.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041451" y="1790474"/>
            <a:ext cx="5539563" cy="2626241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Cristo es Salvador porque ha asumido nuestra humanidad integral y vivió una vida humana plena, en comunión con el Padre y con los hermanos. Así, por ejemplo, con la gracia de los siete sacramentos, los creyentes crecen y se regeneran continuamente.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774309" y="726785"/>
            <a:ext cx="6073848" cy="727185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Quien salva es Jesús, con los sacramentos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15617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896</Words>
  <Application>Microsoft Office PowerPoint</Application>
  <PresentationFormat>Presentación en pantalla (16:9)</PresentationFormat>
  <Paragraphs>59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Gantari</vt:lpstr>
      <vt:lpstr>Calibri</vt:lpstr>
      <vt:lpstr>Helvetica</vt:lpstr>
      <vt:lpstr>Franklin Gothic Book</vt:lpstr>
      <vt:lpstr>Arial</vt:lpstr>
      <vt:lpstr>Aharoni</vt:lpstr>
      <vt:lpstr>Script MT Bold</vt:lpstr>
      <vt:lpstr>Gantari ExtraBold</vt:lpstr>
      <vt:lpstr>Wingdings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Patricia</cp:lastModifiedBy>
  <cp:revision>107</cp:revision>
  <dcterms:modified xsi:type="dcterms:W3CDTF">2025-06-16T17:35:30Z</dcterms:modified>
</cp:coreProperties>
</file>