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6" r:id="rId1"/>
  </p:sldMasterIdLst>
  <p:notesMasterIdLst>
    <p:notesMasterId r:id="rId22"/>
  </p:notesMasterIdLst>
  <p:sldIdLst>
    <p:sldId id="261" r:id="rId2"/>
    <p:sldId id="275" r:id="rId3"/>
    <p:sldId id="288" r:id="rId4"/>
    <p:sldId id="287" r:id="rId5"/>
    <p:sldId id="292" r:id="rId6"/>
    <p:sldId id="286" r:id="rId7"/>
    <p:sldId id="285" r:id="rId8"/>
    <p:sldId id="294" r:id="rId9"/>
    <p:sldId id="293" r:id="rId10"/>
    <p:sldId id="284" r:id="rId11"/>
    <p:sldId id="283" r:id="rId12"/>
    <p:sldId id="295" r:id="rId13"/>
    <p:sldId id="281" r:id="rId14"/>
    <p:sldId id="280" r:id="rId15"/>
    <p:sldId id="279" r:id="rId16"/>
    <p:sldId id="296" r:id="rId17"/>
    <p:sldId id="278" r:id="rId18"/>
    <p:sldId id="291" r:id="rId19"/>
    <p:sldId id="277" r:id="rId20"/>
    <p:sldId id="276" r:id="rId21"/>
  </p:sldIdLst>
  <p:sldSz cx="9144000" cy="5143500" type="screen16x9"/>
  <p:notesSz cx="6858000" cy="9144000"/>
  <p:embeddedFontLst>
    <p:embeddedFont>
      <p:font typeface="Gantari" panose="020B0604020202020204" charset="0"/>
      <p:regular r:id="rId23"/>
      <p:bold r:id="rId24"/>
      <p:italic r:id="rId25"/>
      <p:boldItalic r:id="rId26"/>
    </p:embeddedFont>
    <p:embeddedFont>
      <p:font typeface="Calibri" panose="020F0502020204030204" pitchFamily="34" charset="0"/>
      <p:regular r:id="rId27"/>
      <p:bold r:id="rId28"/>
      <p:italic r:id="rId29"/>
      <p:boldItalic r:id="rId30"/>
    </p:embeddedFont>
    <p:embeddedFont>
      <p:font typeface="Helvetica" pitchFamily="2" charset="0"/>
      <p:regular r:id="rId31"/>
      <p:bold r:id="rId32"/>
      <p:italic r:id="rId33"/>
      <p:boldItalic r:id="rId34"/>
    </p:embeddedFont>
    <p:embeddedFont>
      <p:font typeface="Franklin Gothic Book" panose="020B0503020102020204" pitchFamily="34" charset="0"/>
      <p:regular r:id="rId35"/>
      <p:italic r:id="rId36"/>
    </p:embeddedFont>
    <p:embeddedFont>
      <p:font typeface="Aharoni" pitchFamily="2" charset="-79"/>
      <p:bold r:id="rId37"/>
    </p:embeddedFont>
    <p:embeddedFont>
      <p:font typeface="Script MT Bold" panose="03040602040607080904" pitchFamily="66" charset="0"/>
      <p:bold r:id="rId38"/>
    </p:embeddedFont>
    <p:embeddedFont>
      <p:font typeface="Gantari ExtraBold" panose="020B0604020202020204" charset="0"/>
      <p:bold r:id="rId39"/>
      <p:boldItalic r:id="rId40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  <a:srgbClr val="040404"/>
    <a:srgbClr val="9FBFFF"/>
    <a:srgbClr val="8FB4FF"/>
    <a:srgbClr val="B9D0FF"/>
    <a:srgbClr val="FF2F2F"/>
    <a:srgbClr val="6699FF"/>
    <a:srgbClr val="009900"/>
    <a:srgbClr val="FFFF66"/>
    <a:srgbClr val="FFFF8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AC0C25A6-C206-4629-B74B-BF99A75361A4}">
  <a:tblStyle styleId="{AC0C25A6-C206-4629-B74B-BF99A75361A4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441" autoAdjust="0"/>
    <p:restoredTop sz="94660"/>
  </p:normalViewPr>
  <p:slideViewPr>
    <p:cSldViewPr snapToGrid="0">
      <p:cViewPr varScale="1">
        <p:scale>
          <a:sx n="90" d="100"/>
          <a:sy n="90" d="100"/>
        </p:scale>
        <p:origin x="618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4.fntdata"/><Relationship Id="rId39" Type="http://schemas.openxmlformats.org/officeDocument/2006/relationships/font" Target="fonts/font17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font" Target="fonts/font12.fntdata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3.fntdata"/><Relationship Id="rId33" Type="http://schemas.openxmlformats.org/officeDocument/2006/relationships/font" Target="fonts/font11.fntdata"/><Relationship Id="rId38" Type="http://schemas.openxmlformats.org/officeDocument/2006/relationships/font" Target="fonts/font16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7.fntdata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2.fntdata"/><Relationship Id="rId32" Type="http://schemas.openxmlformats.org/officeDocument/2006/relationships/font" Target="fonts/font10.fntdata"/><Relationship Id="rId37" Type="http://schemas.openxmlformats.org/officeDocument/2006/relationships/font" Target="fonts/font15.fntdata"/><Relationship Id="rId40" Type="http://schemas.openxmlformats.org/officeDocument/2006/relationships/font" Target="fonts/font18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1.fntdata"/><Relationship Id="rId28" Type="http://schemas.openxmlformats.org/officeDocument/2006/relationships/font" Target="fonts/font6.fntdata"/><Relationship Id="rId36" Type="http://schemas.openxmlformats.org/officeDocument/2006/relationships/font" Target="fonts/font14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9.fntdata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font" Target="fonts/font5.fntdata"/><Relationship Id="rId30" Type="http://schemas.openxmlformats.org/officeDocument/2006/relationships/font" Target="fonts/font8.fntdata"/><Relationship Id="rId35" Type="http://schemas.openxmlformats.org/officeDocument/2006/relationships/font" Target="fonts/font13.fntdata"/><Relationship Id="rId43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94" name="Google Shape;9894;g143d23f59b0_1_38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895" name="Google Shape;9895;g143d23f59b0_1_38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43" name="Google Shape;9843;g1450b2fcb6e_0_397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844" name="Google Shape;9844;g1450b2fcb6e_0_397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70762267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43" name="Google Shape;9843;g1450b2fcb6e_0_397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844" name="Google Shape;9844;g1450b2fcb6e_0_397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4708220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43" name="Google Shape;9843;g1450b2fcb6e_0_397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844" name="Google Shape;9844;g1450b2fcb6e_0_397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77087691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43" name="Google Shape;9843;g1450b2fcb6e_0_397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844" name="Google Shape;9844;g1450b2fcb6e_0_397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3554055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43" name="Google Shape;9843;g1450b2fcb6e_0_397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844" name="Google Shape;9844;g1450b2fcb6e_0_397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5826519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43" name="Google Shape;9843;g1450b2fcb6e_0_397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844" name="Google Shape;9844;g1450b2fcb6e_0_397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06678681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43" name="Google Shape;9843;g1450b2fcb6e_0_397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844" name="Google Shape;9844;g1450b2fcb6e_0_397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97147381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43" name="Google Shape;9843;g1450b2fcb6e_0_397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844" name="Google Shape;9844;g1450b2fcb6e_0_397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98241648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43" name="Google Shape;9843;g1450b2fcb6e_0_397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844" name="Google Shape;9844;g1450b2fcb6e_0_397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24347522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43" name="Google Shape;9843;g1450b2fcb6e_0_397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844" name="Google Shape;9844;g1450b2fcb6e_0_397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645720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43" name="Google Shape;9843;g1450b2fcb6e_0_397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844" name="Google Shape;9844;g1450b2fcb6e_0_397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0990499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43" name="Google Shape;9843;g1450b2fcb6e_0_397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844" name="Google Shape;9844;g1450b2fcb6e_0_397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09294619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43" name="Google Shape;9843;g1450b2fcb6e_0_397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844" name="Google Shape;9844;g1450b2fcb6e_0_397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62147511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43" name="Google Shape;9843;g1450b2fcb6e_0_397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844" name="Google Shape;9844;g1450b2fcb6e_0_397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68846283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43" name="Google Shape;9843;g1450b2fcb6e_0_397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844" name="Google Shape;9844;g1450b2fcb6e_0_397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39748025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43" name="Google Shape;9843;g1450b2fcb6e_0_397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844" name="Google Shape;9844;g1450b2fcb6e_0_397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6034169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43" name="Google Shape;9843;g1450b2fcb6e_0_397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844" name="Google Shape;9844;g1450b2fcb6e_0_397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31570835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43" name="Google Shape;9843;g1450b2fcb6e_0_397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844" name="Google Shape;9844;g1450b2fcb6e_0_397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8942057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43" name="Google Shape;9843;g1450b2fcb6e_0_397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844" name="Google Shape;9844;g1450b2fcb6e_0_397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8820981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bg>
      <p:bgPr>
        <a:solidFill>
          <a:schemeClr val="lt1"/>
        </a:solidFill>
        <a:effectLst/>
      </p:bgPr>
    </p:bg>
    <p:spTree>
      <p:nvGrpSpPr>
        <p:cNvPr id="1" name="Shape 8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09" name="Google Shape;809;p4"/>
          <p:cNvGrpSpPr/>
          <p:nvPr/>
        </p:nvGrpSpPr>
        <p:grpSpPr>
          <a:xfrm>
            <a:off x="0" y="0"/>
            <a:ext cx="9144125" cy="5143391"/>
            <a:chOff x="0" y="0"/>
            <a:chExt cx="9144125" cy="5143391"/>
          </a:xfrm>
        </p:grpSpPr>
        <p:sp>
          <p:nvSpPr>
            <p:cNvPr id="810" name="Google Shape;810;p4"/>
            <p:cNvSpPr/>
            <p:nvPr/>
          </p:nvSpPr>
          <p:spPr>
            <a:xfrm>
              <a:off x="0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1" name="Google Shape;811;p4"/>
            <p:cNvSpPr/>
            <p:nvPr/>
          </p:nvSpPr>
          <p:spPr>
            <a:xfrm>
              <a:off x="381005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2" name="Google Shape;812;p4"/>
            <p:cNvSpPr/>
            <p:nvPr/>
          </p:nvSpPr>
          <p:spPr>
            <a:xfrm>
              <a:off x="762010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3" name="Google Shape;813;p4"/>
            <p:cNvSpPr/>
            <p:nvPr/>
          </p:nvSpPr>
          <p:spPr>
            <a:xfrm>
              <a:off x="1143015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4" name="Google Shape;814;p4"/>
            <p:cNvSpPr/>
            <p:nvPr/>
          </p:nvSpPr>
          <p:spPr>
            <a:xfrm>
              <a:off x="1524020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5" name="Google Shape;815;p4"/>
            <p:cNvSpPr/>
            <p:nvPr/>
          </p:nvSpPr>
          <p:spPr>
            <a:xfrm>
              <a:off x="1905025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6" name="Google Shape;816;p4"/>
            <p:cNvSpPr/>
            <p:nvPr/>
          </p:nvSpPr>
          <p:spPr>
            <a:xfrm>
              <a:off x="2286030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7" name="Google Shape;817;p4"/>
            <p:cNvSpPr/>
            <p:nvPr/>
          </p:nvSpPr>
          <p:spPr>
            <a:xfrm>
              <a:off x="2667035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8" name="Google Shape;818;p4"/>
            <p:cNvSpPr/>
            <p:nvPr/>
          </p:nvSpPr>
          <p:spPr>
            <a:xfrm>
              <a:off x="3048040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9" name="Google Shape;819;p4"/>
            <p:cNvSpPr/>
            <p:nvPr/>
          </p:nvSpPr>
          <p:spPr>
            <a:xfrm>
              <a:off x="3429045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0" name="Google Shape;820;p4"/>
            <p:cNvSpPr/>
            <p:nvPr/>
          </p:nvSpPr>
          <p:spPr>
            <a:xfrm>
              <a:off x="3810050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1" name="Google Shape;821;p4"/>
            <p:cNvSpPr/>
            <p:nvPr/>
          </p:nvSpPr>
          <p:spPr>
            <a:xfrm>
              <a:off x="4191055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2" name="Google Shape;822;p4"/>
            <p:cNvSpPr/>
            <p:nvPr/>
          </p:nvSpPr>
          <p:spPr>
            <a:xfrm>
              <a:off x="4572060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3" name="Google Shape;823;p4"/>
            <p:cNvSpPr/>
            <p:nvPr/>
          </p:nvSpPr>
          <p:spPr>
            <a:xfrm>
              <a:off x="4953065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4" name="Google Shape;824;p4"/>
            <p:cNvSpPr/>
            <p:nvPr/>
          </p:nvSpPr>
          <p:spPr>
            <a:xfrm>
              <a:off x="5334070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5" name="Google Shape;825;p4"/>
            <p:cNvSpPr/>
            <p:nvPr/>
          </p:nvSpPr>
          <p:spPr>
            <a:xfrm>
              <a:off x="5715075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6" name="Google Shape;826;p4"/>
            <p:cNvSpPr/>
            <p:nvPr/>
          </p:nvSpPr>
          <p:spPr>
            <a:xfrm>
              <a:off x="6096080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7" name="Google Shape;827;p4"/>
            <p:cNvSpPr/>
            <p:nvPr/>
          </p:nvSpPr>
          <p:spPr>
            <a:xfrm>
              <a:off x="6477085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8" name="Google Shape;828;p4"/>
            <p:cNvSpPr/>
            <p:nvPr/>
          </p:nvSpPr>
          <p:spPr>
            <a:xfrm>
              <a:off x="6858090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9" name="Google Shape;829;p4"/>
            <p:cNvSpPr/>
            <p:nvPr/>
          </p:nvSpPr>
          <p:spPr>
            <a:xfrm>
              <a:off x="7239095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0" name="Google Shape;830;p4"/>
            <p:cNvSpPr/>
            <p:nvPr/>
          </p:nvSpPr>
          <p:spPr>
            <a:xfrm>
              <a:off x="0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1" name="Google Shape;831;p4"/>
            <p:cNvSpPr/>
            <p:nvPr/>
          </p:nvSpPr>
          <p:spPr>
            <a:xfrm>
              <a:off x="381005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2" name="Google Shape;832;p4"/>
            <p:cNvSpPr/>
            <p:nvPr/>
          </p:nvSpPr>
          <p:spPr>
            <a:xfrm>
              <a:off x="762010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3" name="Google Shape;833;p4"/>
            <p:cNvSpPr/>
            <p:nvPr/>
          </p:nvSpPr>
          <p:spPr>
            <a:xfrm>
              <a:off x="1143015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4" name="Google Shape;834;p4"/>
            <p:cNvSpPr/>
            <p:nvPr/>
          </p:nvSpPr>
          <p:spPr>
            <a:xfrm>
              <a:off x="1524020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5" name="Google Shape;835;p4"/>
            <p:cNvSpPr/>
            <p:nvPr/>
          </p:nvSpPr>
          <p:spPr>
            <a:xfrm>
              <a:off x="1905025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6" name="Google Shape;836;p4"/>
            <p:cNvSpPr/>
            <p:nvPr/>
          </p:nvSpPr>
          <p:spPr>
            <a:xfrm>
              <a:off x="2286030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7" name="Google Shape;837;p4"/>
            <p:cNvSpPr/>
            <p:nvPr/>
          </p:nvSpPr>
          <p:spPr>
            <a:xfrm>
              <a:off x="2667035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8" name="Google Shape;838;p4"/>
            <p:cNvSpPr/>
            <p:nvPr/>
          </p:nvSpPr>
          <p:spPr>
            <a:xfrm>
              <a:off x="3048040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9" name="Google Shape;839;p4"/>
            <p:cNvSpPr/>
            <p:nvPr/>
          </p:nvSpPr>
          <p:spPr>
            <a:xfrm>
              <a:off x="3429045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0" name="Google Shape;840;p4"/>
            <p:cNvSpPr/>
            <p:nvPr/>
          </p:nvSpPr>
          <p:spPr>
            <a:xfrm>
              <a:off x="3810050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1" name="Google Shape;841;p4"/>
            <p:cNvSpPr/>
            <p:nvPr/>
          </p:nvSpPr>
          <p:spPr>
            <a:xfrm>
              <a:off x="4191055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2" name="Google Shape;842;p4"/>
            <p:cNvSpPr/>
            <p:nvPr/>
          </p:nvSpPr>
          <p:spPr>
            <a:xfrm>
              <a:off x="4572060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3" name="Google Shape;843;p4"/>
            <p:cNvSpPr/>
            <p:nvPr/>
          </p:nvSpPr>
          <p:spPr>
            <a:xfrm>
              <a:off x="4953065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4" name="Google Shape;844;p4"/>
            <p:cNvSpPr/>
            <p:nvPr/>
          </p:nvSpPr>
          <p:spPr>
            <a:xfrm>
              <a:off x="5334070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5" name="Google Shape;845;p4"/>
            <p:cNvSpPr/>
            <p:nvPr/>
          </p:nvSpPr>
          <p:spPr>
            <a:xfrm>
              <a:off x="5715075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6" name="Google Shape;846;p4"/>
            <p:cNvSpPr/>
            <p:nvPr/>
          </p:nvSpPr>
          <p:spPr>
            <a:xfrm>
              <a:off x="6096080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7" name="Google Shape;847;p4"/>
            <p:cNvSpPr/>
            <p:nvPr/>
          </p:nvSpPr>
          <p:spPr>
            <a:xfrm>
              <a:off x="6477085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8" name="Google Shape;848;p4"/>
            <p:cNvSpPr/>
            <p:nvPr/>
          </p:nvSpPr>
          <p:spPr>
            <a:xfrm>
              <a:off x="6858090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9" name="Google Shape;849;p4"/>
            <p:cNvSpPr/>
            <p:nvPr/>
          </p:nvSpPr>
          <p:spPr>
            <a:xfrm>
              <a:off x="7239095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0" name="Google Shape;850;p4"/>
            <p:cNvSpPr/>
            <p:nvPr/>
          </p:nvSpPr>
          <p:spPr>
            <a:xfrm>
              <a:off x="0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1" name="Google Shape;851;p4"/>
            <p:cNvSpPr/>
            <p:nvPr/>
          </p:nvSpPr>
          <p:spPr>
            <a:xfrm>
              <a:off x="381005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2" name="Google Shape;852;p4"/>
            <p:cNvSpPr/>
            <p:nvPr/>
          </p:nvSpPr>
          <p:spPr>
            <a:xfrm>
              <a:off x="762010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3" name="Google Shape;853;p4"/>
            <p:cNvSpPr/>
            <p:nvPr/>
          </p:nvSpPr>
          <p:spPr>
            <a:xfrm>
              <a:off x="1143015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4" name="Google Shape;854;p4"/>
            <p:cNvSpPr/>
            <p:nvPr/>
          </p:nvSpPr>
          <p:spPr>
            <a:xfrm>
              <a:off x="1524020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5" name="Google Shape;855;p4"/>
            <p:cNvSpPr/>
            <p:nvPr/>
          </p:nvSpPr>
          <p:spPr>
            <a:xfrm>
              <a:off x="1905025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6" name="Google Shape;856;p4"/>
            <p:cNvSpPr/>
            <p:nvPr/>
          </p:nvSpPr>
          <p:spPr>
            <a:xfrm>
              <a:off x="2286030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7" name="Google Shape;857;p4"/>
            <p:cNvSpPr/>
            <p:nvPr/>
          </p:nvSpPr>
          <p:spPr>
            <a:xfrm>
              <a:off x="2667035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8" name="Google Shape;858;p4"/>
            <p:cNvSpPr/>
            <p:nvPr/>
          </p:nvSpPr>
          <p:spPr>
            <a:xfrm>
              <a:off x="3048040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9" name="Google Shape;859;p4"/>
            <p:cNvSpPr/>
            <p:nvPr/>
          </p:nvSpPr>
          <p:spPr>
            <a:xfrm>
              <a:off x="3429045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0" name="Google Shape;860;p4"/>
            <p:cNvSpPr/>
            <p:nvPr/>
          </p:nvSpPr>
          <p:spPr>
            <a:xfrm>
              <a:off x="3810050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1" name="Google Shape;861;p4"/>
            <p:cNvSpPr/>
            <p:nvPr/>
          </p:nvSpPr>
          <p:spPr>
            <a:xfrm>
              <a:off x="4191055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2" name="Google Shape;862;p4"/>
            <p:cNvSpPr/>
            <p:nvPr/>
          </p:nvSpPr>
          <p:spPr>
            <a:xfrm>
              <a:off x="4572060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3" name="Google Shape;863;p4"/>
            <p:cNvSpPr/>
            <p:nvPr/>
          </p:nvSpPr>
          <p:spPr>
            <a:xfrm>
              <a:off x="4953065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4" name="Google Shape;864;p4"/>
            <p:cNvSpPr/>
            <p:nvPr/>
          </p:nvSpPr>
          <p:spPr>
            <a:xfrm>
              <a:off x="5334070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5" name="Google Shape;865;p4"/>
            <p:cNvSpPr/>
            <p:nvPr/>
          </p:nvSpPr>
          <p:spPr>
            <a:xfrm>
              <a:off x="5715075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6" name="Google Shape;866;p4"/>
            <p:cNvSpPr/>
            <p:nvPr/>
          </p:nvSpPr>
          <p:spPr>
            <a:xfrm>
              <a:off x="6096080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7" name="Google Shape;867;p4"/>
            <p:cNvSpPr/>
            <p:nvPr/>
          </p:nvSpPr>
          <p:spPr>
            <a:xfrm>
              <a:off x="6477085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8" name="Google Shape;868;p4"/>
            <p:cNvSpPr/>
            <p:nvPr/>
          </p:nvSpPr>
          <p:spPr>
            <a:xfrm>
              <a:off x="6858090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9" name="Google Shape;869;p4"/>
            <p:cNvSpPr/>
            <p:nvPr/>
          </p:nvSpPr>
          <p:spPr>
            <a:xfrm>
              <a:off x="7239095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0" name="Google Shape;870;p4"/>
            <p:cNvSpPr/>
            <p:nvPr/>
          </p:nvSpPr>
          <p:spPr>
            <a:xfrm>
              <a:off x="0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1" name="Google Shape;871;p4"/>
            <p:cNvSpPr/>
            <p:nvPr/>
          </p:nvSpPr>
          <p:spPr>
            <a:xfrm>
              <a:off x="381005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2" name="Google Shape;872;p4"/>
            <p:cNvSpPr/>
            <p:nvPr/>
          </p:nvSpPr>
          <p:spPr>
            <a:xfrm>
              <a:off x="762010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3" name="Google Shape;873;p4"/>
            <p:cNvSpPr/>
            <p:nvPr/>
          </p:nvSpPr>
          <p:spPr>
            <a:xfrm>
              <a:off x="1143015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4" name="Google Shape;874;p4"/>
            <p:cNvSpPr/>
            <p:nvPr/>
          </p:nvSpPr>
          <p:spPr>
            <a:xfrm>
              <a:off x="1524020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5" name="Google Shape;875;p4"/>
            <p:cNvSpPr/>
            <p:nvPr/>
          </p:nvSpPr>
          <p:spPr>
            <a:xfrm>
              <a:off x="1905025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6" name="Google Shape;876;p4"/>
            <p:cNvSpPr/>
            <p:nvPr/>
          </p:nvSpPr>
          <p:spPr>
            <a:xfrm>
              <a:off x="2286030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7" name="Google Shape;877;p4"/>
            <p:cNvSpPr/>
            <p:nvPr/>
          </p:nvSpPr>
          <p:spPr>
            <a:xfrm>
              <a:off x="2667035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8" name="Google Shape;878;p4"/>
            <p:cNvSpPr/>
            <p:nvPr/>
          </p:nvSpPr>
          <p:spPr>
            <a:xfrm>
              <a:off x="3048040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9" name="Google Shape;879;p4"/>
            <p:cNvSpPr/>
            <p:nvPr/>
          </p:nvSpPr>
          <p:spPr>
            <a:xfrm>
              <a:off x="3429045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0" name="Google Shape;880;p4"/>
            <p:cNvSpPr/>
            <p:nvPr/>
          </p:nvSpPr>
          <p:spPr>
            <a:xfrm>
              <a:off x="3810050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1" name="Google Shape;881;p4"/>
            <p:cNvSpPr/>
            <p:nvPr/>
          </p:nvSpPr>
          <p:spPr>
            <a:xfrm>
              <a:off x="4191055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2" name="Google Shape;882;p4"/>
            <p:cNvSpPr/>
            <p:nvPr/>
          </p:nvSpPr>
          <p:spPr>
            <a:xfrm>
              <a:off x="4572060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3" name="Google Shape;883;p4"/>
            <p:cNvSpPr/>
            <p:nvPr/>
          </p:nvSpPr>
          <p:spPr>
            <a:xfrm>
              <a:off x="4953065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4" name="Google Shape;884;p4"/>
            <p:cNvSpPr/>
            <p:nvPr/>
          </p:nvSpPr>
          <p:spPr>
            <a:xfrm>
              <a:off x="5334070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5" name="Google Shape;885;p4"/>
            <p:cNvSpPr/>
            <p:nvPr/>
          </p:nvSpPr>
          <p:spPr>
            <a:xfrm>
              <a:off x="5715075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6" name="Google Shape;886;p4"/>
            <p:cNvSpPr/>
            <p:nvPr/>
          </p:nvSpPr>
          <p:spPr>
            <a:xfrm>
              <a:off x="6096080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7" name="Google Shape;887;p4"/>
            <p:cNvSpPr/>
            <p:nvPr/>
          </p:nvSpPr>
          <p:spPr>
            <a:xfrm>
              <a:off x="6477085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8" name="Google Shape;888;p4"/>
            <p:cNvSpPr/>
            <p:nvPr/>
          </p:nvSpPr>
          <p:spPr>
            <a:xfrm>
              <a:off x="6858090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9" name="Google Shape;889;p4"/>
            <p:cNvSpPr/>
            <p:nvPr/>
          </p:nvSpPr>
          <p:spPr>
            <a:xfrm>
              <a:off x="7239095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0" name="Google Shape;890;p4"/>
            <p:cNvSpPr/>
            <p:nvPr/>
          </p:nvSpPr>
          <p:spPr>
            <a:xfrm>
              <a:off x="0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1" name="Google Shape;891;p4"/>
            <p:cNvSpPr/>
            <p:nvPr/>
          </p:nvSpPr>
          <p:spPr>
            <a:xfrm>
              <a:off x="381005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2" name="Google Shape;892;p4"/>
            <p:cNvSpPr/>
            <p:nvPr/>
          </p:nvSpPr>
          <p:spPr>
            <a:xfrm>
              <a:off x="762010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3" name="Google Shape;893;p4"/>
            <p:cNvSpPr/>
            <p:nvPr/>
          </p:nvSpPr>
          <p:spPr>
            <a:xfrm>
              <a:off x="1143015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4" name="Google Shape;894;p4"/>
            <p:cNvSpPr/>
            <p:nvPr/>
          </p:nvSpPr>
          <p:spPr>
            <a:xfrm>
              <a:off x="1524020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5" name="Google Shape;895;p4"/>
            <p:cNvSpPr/>
            <p:nvPr/>
          </p:nvSpPr>
          <p:spPr>
            <a:xfrm>
              <a:off x="1905025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6" name="Google Shape;896;p4"/>
            <p:cNvSpPr/>
            <p:nvPr/>
          </p:nvSpPr>
          <p:spPr>
            <a:xfrm>
              <a:off x="2286030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7" name="Google Shape;897;p4"/>
            <p:cNvSpPr/>
            <p:nvPr/>
          </p:nvSpPr>
          <p:spPr>
            <a:xfrm>
              <a:off x="2667035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8" name="Google Shape;898;p4"/>
            <p:cNvSpPr/>
            <p:nvPr/>
          </p:nvSpPr>
          <p:spPr>
            <a:xfrm>
              <a:off x="3048040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9" name="Google Shape;899;p4"/>
            <p:cNvSpPr/>
            <p:nvPr/>
          </p:nvSpPr>
          <p:spPr>
            <a:xfrm>
              <a:off x="3429045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0" name="Google Shape;900;p4"/>
            <p:cNvSpPr/>
            <p:nvPr/>
          </p:nvSpPr>
          <p:spPr>
            <a:xfrm>
              <a:off x="3810050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1" name="Google Shape;901;p4"/>
            <p:cNvSpPr/>
            <p:nvPr/>
          </p:nvSpPr>
          <p:spPr>
            <a:xfrm>
              <a:off x="4191055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2" name="Google Shape;902;p4"/>
            <p:cNvSpPr/>
            <p:nvPr/>
          </p:nvSpPr>
          <p:spPr>
            <a:xfrm>
              <a:off x="4572060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3" name="Google Shape;903;p4"/>
            <p:cNvSpPr/>
            <p:nvPr/>
          </p:nvSpPr>
          <p:spPr>
            <a:xfrm>
              <a:off x="4953065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4" name="Google Shape;904;p4"/>
            <p:cNvSpPr/>
            <p:nvPr/>
          </p:nvSpPr>
          <p:spPr>
            <a:xfrm>
              <a:off x="5334070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5" name="Google Shape;905;p4"/>
            <p:cNvSpPr/>
            <p:nvPr/>
          </p:nvSpPr>
          <p:spPr>
            <a:xfrm>
              <a:off x="5715075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6" name="Google Shape;906;p4"/>
            <p:cNvSpPr/>
            <p:nvPr/>
          </p:nvSpPr>
          <p:spPr>
            <a:xfrm>
              <a:off x="6096080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7" name="Google Shape;907;p4"/>
            <p:cNvSpPr/>
            <p:nvPr/>
          </p:nvSpPr>
          <p:spPr>
            <a:xfrm>
              <a:off x="6477085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8" name="Google Shape;908;p4"/>
            <p:cNvSpPr/>
            <p:nvPr/>
          </p:nvSpPr>
          <p:spPr>
            <a:xfrm>
              <a:off x="6858090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9" name="Google Shape;909;p4"/>
            <p:cNvSpPr/>
            <p:nvPr/>
          </p:nvSpPr>
          <p:spPr>
            <a:xfrm>
              <a:off x="7239095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0" name="Google Shape;910;p4"/>
            <p:cNvSpPr/>
            <p:nvPr/>
          </p:nvSpPr>
          <p:spPr>
            <a:xfrm>
              <a:off x="0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1" name="Google Shape;911;p4"/>
            <p:cNvSpPr/>
            <p:nvPr/>
          </p:nvSpPr>
          <p:spPr>
            <a:xfrm>
              <a:off x="381005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2" name="Google Shape;912;p4"/>
            <p:cNvSpPr/>
            <p:nvPr/>
          </p:nvSpPr>
          <p:spPr>
            <a:xfrm>
              <a:off x="762010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3" name="Google Shape;913;p4"/>
            <p:cNvSpPr/>
            <p:nvPr/>
          </p:nvSpPr>
          <p:spPr>
            <a:xfrm>
              <a:off x="1143015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4" name="Google Shape;914;p4"/>
            <p:cNvSpPr/>
            <p:nvPr/>
          </p:nvSpPr>
          <p:spPr>
            <a:xfrm>
              <a:off x="1524020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5" name="Google Shape;915;p4"/>
            <p:cNvSpPr/>
            <p:nvPr/>
          </p:nvSpPr>
          <p:spPr>
            <a:xfrm>
              <a:off x="1905025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6" name="Google Shape;916;p4"/>
            <p:cNvSpPr/>
            <p:nvPr/>
          </p:nvSpPr>
          <p:spPr>
            <a:xfrm>
              <a:off x="2286030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7" name="Google Shape;917;p4"/>
            <p:cNvSpPr/>
            <p:nvPr/>
          </p:nvSpPr>
          <p:spPr>
            <a:xfrm>
              <a:off x="2667035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8" name="Google Shape;918;p4"/>
            <p:cNvSpPr/>
            <p:nvPr/>
          </p:nvSpPr>
          <p:spPr>
            <a:xfrm>
              <a:off x="3048040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9" name="Google Shape;919;p4"/>
            <p:cNvSpPr/>
            <p:nvPr/>
          </p:nvSpPr>
          <p:spPr>
            <a:xfrm>
              <a:off x="3429045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0" name="Google Shape;920;p4"/>
            <p:cNvSpPr/>
            <p:nvPr/>
          </p:nvSpPr>
          <p:spPr>
            <a:xfrm>
              <a:off x="3810050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1" name="Google Shape;921;p4"/>
            <p:cNvSpPr/>
            <p:nvPr/>
          </p:nvSpPr>
          <p:spPr>
            <a:xfrm>
              <a:off x="4191055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2" name="Google Shape;922;p4"/>
            <p:cNvSpPr/>
            <p:nvPr/>
          </p:nvSpPr>
          <p:spPr>
            <a:xfrm>
              <a:off x="4572060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3" name="Google Shape;923;p4"/>
            <p:cNvSpPr/>
            <p:nvPr/>
          </p:nvSpPr>
          <p:spPr>
            <a:xfrm>
              <a:off x="4953065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4" name="Google Shape;924;p4"/>
            <p:cNvSpPr/>
            <p:nvPr/>
          </p:nvSpPr>
          <p:spPr>
            <a:xfrm>
              <a:off x="5334070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5" name="Google Shape;925;p4"/>
            <p:cNvSpPr/>
            <p:nvPr/>
          </p:nvSpPr>
          <p:spPr>
            <a:xfrm>
              <a:off x="5715075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6" name="Google Shape;926;p4"/>
            <p:cNvSpPr/>
            <p:nvPr/>
          </p:nvSpPr>
          <p:spPr>
            <a:xfrm>
              <a:off x="6096080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7" name="Google Shape;927;p4"/>
            <p:cNvSpPr/>
            <p:nvPr/>
          </p:nvSpPr>
          <p:spPr>
            <a:xfrm>
              <a:off x="6477085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8" name="Google Shape;928;p4"/>
            <p:cNvSpPr/>
            <p:nvPr/>
          </p:nvSpPr>
          <p:spPr>
            <a:xfrm>
              <a:off x="6858090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9" name="Google Shape;929;p4"/>
            <p:cNvSpPr/>
            <p:nvPr/>
          </p:nvSpPr>
          <p:spPr>
            <a:xfrm>
              <a:off x="7239095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0" name="Google Shape;930;p4"/>
            <p:cNvSpPr/>
            <p:nvPr/>
          </p:nvSpPr>
          <p:spPr>
            <a:xfrm>
              <a:off x="0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1" name="Google Shape;931;p4"/>
            <p:cNvSpPr/>
            <p:nvPr/>
          </p:nvSpPr>
          <p:spPr>
            <a:xfrm>
              <a:off x="381005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2" name="Google Shape;932;p4"/>
            <p:cNvSpPr/>
            <p:nvPr/>
          </p:nvSpPr>
          <p:spPr>
            <a:xfrm>
              <a:off x="762010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3" name="Google Shape;933;p4"/>
            <p:cNvSpPr/>
            <p:nvPr/>
          </p:nvSpPr>
          <p:spPr>
            <a:xfrm>
              <a:off x="1143015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4" name="Google Shape;934;p4"/>
            <p:cNvSpPr/>
            <p:nvPr/>
          </p:nvSpPr>
          <p:spPr>
            <a:xfrm>
              <a:off x="1524020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5" name="Google Shape;935;p4"/>
            <p:cNvSpPr/>
            <p:nvPr/>
          </p:nvSpPr>
          <p:spPr>
            <a:xfrm>
              <a:off x="1905025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6" name="Google Shape;936;p4"/>
            <p:cNvSpPr/>
            <p:nvPr/>
          </p:nvSpPr>
          <p:spPr>
            <a:xfrm>
              <a:off x="2286030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7" name="Google Shape;937;p4"/>
            <p:cNvSpPr/>
            <p:nvPr/>
          </p:nvSpPr>
          <p:spPr>
            <a:xfrm>
              <a:off x="2667035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8" name="Google Shape;938;p4"/>
            <p:cNvSpPr/>
            <p:nvPr/>
          </p:nvSpPr>
          <p:spPr>
            <a:xfrm>
              <a:off x="3048040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9" name="Google Shape;939;p4"/>
            <p:cNvSpPr/>
            <p:nvPr/>
          </p:nvSpPr>
          <p:spPr>
            <a:xfrm>
              <a:off x="3429045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0" name="Google Shape;940;p4"/>
            <p:cNvSpPr/>
            <p:nvPr/>
          </p:nvSpPr>
          <p:spPr>
            <a:xfrm>
              <a:off x="3810050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1" name="Google Shape;941;p4"/>
            <p:cNvSpPr/>
            <p:nvPr/>
          </p:nvSpPr>
          <p:spPr>
            <a:xfrm>
              <a:off x="4191055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2" name="Google Shape;942;p4"/>
            <p:cNvSpPr/>
            <p:nvPr/>
          </p:nvSpPr>
          <p:spPr>
            <a:xfrm>
              <a:off x="4572060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3" name="Google Shape;943;p4"/>
            <p:cNvSpPr/>
            <p:nvPr/>
          </p:nvSpPr>
          <p:spPr>
            <a:xfrm>
              <a:off x="4953065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4" name="Google Shape;944;p4"/>
            <p:cNvSpPr/>
            <p:nvPr/>
          </p:nvSpPr>
          <p:spPr>
            <a:xfrm>
              <a:off x="5334070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5" name="Google Shape;945;p4"/>
            <p:cNvSpPr/>
            <p:nvPr/>
          </p:nvSpPr>
          <p:spPr>
            <a:xfrm>
              <a:off x="5715075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6" name="Google Shape;946;p4"/>
            <p:cNvSpPr/>
            <p:nvPr/>
          </p:nvSpPr>
          <p:spPr>
            <a:xfrm>
              <a:off x="6096080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7" name="Google Shape;947;p4"/>
            <p:cNvSpPr/>
            <p:nvPr/>
          </p:nvSpPr>
          <p:spPr>
            <a:xfrm>
              <a:off x="6477085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8" name="Google Shape;948;p4"/>
            <p:cNvSpPr/>
            <p:nvPr/>
          </p:nvSpPr>
          <p:spPr>
            <a:xfrm>
              <a:off x="6858090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9" name="Google Shape;949;p4"/>
            <p:cNvSpPr/>
            <p:nvPr/>
          </p:nvSpPr>
          <p:spPr>
            <a:xfrm>
              <a:off x="7239095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0" name="Google Shape;950;p4"/>
            <p:cNvSpPr/>
            <p:nvPr/>
          </p:nvSpPr>
          <p:spPr>
            <a:xfrm>
              <a:off x="0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1" name="Google Shape;951;p4"/>
            <p:cNvSpPr/>
            <p:nvPr/>
          </p:nvSpPr>
          <p:spPr>
            <a:xfrm>
              <a:off x="381005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2" name="Google Shape;952;p4"/>
            <p:cNvSpPr/>
            <p:nvPr/>
          </p:nvSpPr>
          <p:spPr>
            <a:xfrm>
              <a:off x="762010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3" name="Google Shape;953;p4"/>
            <p:cNvSpPr/>
            <p:nvPr/>
          </p:nvSpPr>
          <p:spPr>
            <a:xfrm>
              <a:off x="1143015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4" name="Google Shape;954;p4"/>
            <p:cNvSpPr/>
            <p:nvPr/>
          </p:nvSpPr>
          <p:spPr>
            <a:xfrm>
              <a:off x="1524020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5" name="Google Shape;955;p4"/>
            <p:cNvSpPr/>
            <p:nvPr/>
          </p:nvSpPr>
          <p:spPr>
            <a:xfrm>
              <a:off x="1905025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6" name="Google Shape;956;p4"/>
            <p:cNvSpPr/>
            <p:nvPr/>
          </p:nvSpPr>
          <p:spPr>
            <a:xfrm>
              <a:off x="2286030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7" name="Google Shape;957;p4"/>
            <p:cNvSpPr/>
            <p:nvPr/>
          </p:nvSpPr>
          <p:spPr>
            <a:xfrm>
              <a:off x="2667035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8" name="Google Shape;958;p4"/>
            <p:cNvSpPr/>
            <p:nvPr/>
          </p:nvSpPr>
          <p:spPr>
            <a:xfrm>
              <a:off x="3048040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9" name="Google Shape;959;p4"/>
            <p:cNvSpPr/>
            <p:nvPr/>
          </p:nvSpPr>
          <p:spPr>
            <a:xfrm>
              <a:off x="3429045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0" name="Google Shape;960;p4"/>
            <p:cNvSpPr/>
            <p:nvPr/>
          </p:nvSpPr>
          <p:spPr>
            <a:xfrm>
              <a:off x="3810050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1" name="Google Shape;961;p4"/>
            <p:cNvSpPr/>
            <p:nvPr/>
          </p:nvSpPr>
          <p:spPr>
            <a:xfrm>
              <a:off x="4191055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2" name="Google Shape;962;p4"/>
            <p:cNvSpPr/>
            <p:nvPr/>
          </p:nvSpPr>
          <p:spPr>
            <a:xfrm>
              <a:off x="4572060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3" name="Google Shape;963;p4"/>
            <p:cNvSpPr/>
            <p:nvPr/>
          </p:nvSpPr>
          <p:spPr>
            <a:xfrm>
              <a:off x="4953065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4" name="Google Shape;964;p4"/>
            <p:cNvSpPr/>
            <p:nvPr/>
          </p:nvSpPr>
          <p:spPr>
            <a:xfrm>
              <a:off x="5334070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5" name="Google Shape;965;p4"/>
            <p:cNvSpPr/>
            <p:nvPr/>
          </p:nvSpPr>
          <p:spPr>
            <a:xfrm>
              <a:off x="5715075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6" name="Google Shape;966;p4"/>
            <p:cNvSpPr/>
            <p:nvPr/>
          </p:nvSpPr>
          <p:spPr>
            <a:xfrm>
              <a:off x="6096080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7" name="Google Shape;967;p4"/>
            <p:cNvSpPr/>
            <p:nvPr/>
          </p:nvSpPr>
          <p:spPr>
            <a:xfrm>
              <a:off x="6477085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8" name="Google Shape;968;p4"/>
            <p:cNvSpPr/>
            <p:nvPr/>
          </p:nvSpPr>
          <p:spPr>
            <a:xfrm>
              <a:off x="6858090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9" name="Google Shape;969;p4"/>
            <p:cNvSpPr/>
            <p:nvPr/>
          </p:nvSpPr>
          <p:spPr>
            <a:xfrm>
              <a:off x="7239095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0" name="Google Shape;970;p4"/>
            <p:cNvSpPr/>
            <p:nvPr/>
          </p:nvSpPr>
          <p:spPr>
            <a:xfrm>
              <a:off x="0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1" name="Google Shape;971;p4"/>
            <p:cNvSpPr/>
            <p:nvPr/>
          </p:nvSpPr>
          <p:spPr>
            <a:xfrm>
              <a:off x="381005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2" name="Google Shape;972;p4"/>
            <p:cNvSpPr/>
            <p:nvPr/>
          </p:nvSpPr>
          <p:spPr>
            <a:xfrm>
              <a:off x="762010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3" name="Google Shape;973;p4"/>
            <p:cNvSpPr/>
            <p:nvPr/>
          </p:nvSpPr>
          <p:spPr>
            <a:xfrm>
              <a:off x="1143015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4" name="Google Shape;974;p4"/>
            <p:cNvSpPr/>
            <p:nvPr/>
          </p:nvSpPr>
          <p:spPr>
            <a:xfrm>
              <a:off x="1524020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5" name="Google Shape;975;p4"/>
            <p:cNvSpPr/>
            <p:nvPr/>
          </p:nvSpPr>
          <p:spPr>
            <a:xfrm>
              <a:off x="1905025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6" name="Google Shape;976;p4"/>
            <p:cNvSpPr/>
            <p:nvPr/>
          </p:nvSpPr>
          <p:spPr>
            <a:xfrm>
              <a:off x="2286030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7" name="Google Shape;977;p4"/>
            <p:cNvSpPr/>
            <p:nvPr/>
          </p:nvSpPr>
          <p:spPr>
            <a:xfrm>
              <a:off x="2667035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8" name="Google Shape;978;p4"/>
            <p:cNvSpPr/>
            <p:nvPr/>
          </p:nvSpPr>
          <p:spPr>
            <a:xfrm>
              <a:off x="3048040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9" name="Google Shape;979;p4"/>
            <p:cNvSpPr/>
            <p:nvPr/>
          </p:nvSpPr>
          <p:spPr>
            <a:xfrm>
              <a:off x="3429045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0" name="Google Shape;980;p4"/>
            <p:cNvSpPr/>
            <p:nvPr/>
          </p:nvSpPr>
          <p:spPr>
            <a:xfrm>
              <a:off x="3810050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1" name="Google Shape;981;p4"/>
            <p:cNvSpPr/>
            <p:nvPr/>
          </p:nvSpPr>
          <p:spPr>
            <a:xfrm>
              <a:off x="4191055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2" name="Google Shape;982;p4"/>
            <p:cNvSpPr/>
            <p:nvPr/>
          </p:nvSpPr>
          <p:spPr>
            <a:xfrm>
              <a:off x="4572060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3" name="Google Shape;983;p4"/>
            <p:cNvSpPr/>
            <p:nvPr/>
          </p:nvSpPr>
          <p:spPr>
            <a:xfrm>
              <a:off x="4953065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4" name="Google Shape;984;p4"/>
            <p:cNvSpPr/>
            <p:nvPr/>
          </p:nvSpPr>
          <p:spPr>
            <a:xfrm>
              <a:off x="5334070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5" name="Google Shape;985;p4"/>
            <p:cNvSpPr/>
            <p:nvPr/>
          </p:nvSpPr>
          <p:spPr>
            <a:xfrm>
              <a:off x="5715075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6" name="Google Shape;986;p4"/>
            <p:cNvSpPr/>
            <p:nvPr/>
          </p:nvSpPr>
          <p:spPr>
            <a:xfrm>
              <a:off x="6096080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7" name="Google Shape;987;p4"/>
            <p:cNvSpPr/>
            <p:nvPr/>
          </p:nvSpPr>
          <p:spPr>
            <a:xfrm>
              <a:off x="6477085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8" name="Google Shape;988;p4"/>
            <p:cNvSpPr/>
            <p:nvPr/>
          </p:nvSpPr>
          <p:spPr>
            <a:xfrm>
              <a:off x="6858090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9" name="Google Shape;989;p4"/>
            <p:cNvSpPr/>
            <p:nvPr/>
          </p:nvSpPr>
          <p:spPr>
            <a:xfrm>
              <a:off x="7239095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0" name="Google Shape;990;p4"/>
            <p:cNvSpPr/>
            <p:nvPr/>
          </p:nvSpPr>
          <p:spPr>
            <a:xfrm>
              <a:off x="0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1" name="Google Shape;991;p4"/>
            <p:cNvSpPr/>
            <p:nvPr/>
          </p:nvSpPr>
          <p:spPr>
            <a:xfrm>
              <a:off x="381005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2" name="Google Shape;992;p4"/>
            <p:cNvSpPr/>
            <p:nvPr/>
          </p:nvSpPr>
          <p:spPr>
            <a:xfrm>
              <a:off x="762010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3" name="Google Shape;993;p4"/>
            <p:cNvSpPr/>
            <p:nvPr/>
          </p:nvSpPr>
          <p:spPr>
            <a:xfrm>
              <a:off x="1143015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4" name="Google Shape;994;p4"/>
            <p:cNvSpPr/>
            <p:nvPr/>
          </p:nvSpPr>
          <p:spPr>
            <a:xfrm>
              <a:off x="1524020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5" name="Google Shape;995;p4"/>
            <p:cNvSpPr/>
            <p:nvPr/>
          </p:nvSpPr>
          <p:spPr>
            <a:xfrm>
              <a:off x="1905025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6" name="Google Shape;996;p4"/>
            <p:cNvSpPr/>
            <p:nvPr/>
          </p:nvSpPr>
          <p:spPr>
            <a:xfrm>
              <a:off x="2286030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7" name="Google Shape;997;p4"/>
            <p:cNvSpPr/>
            <p:nvPr/>
          </p:nvSpPr>
          <p:spPr>
            <a:xfrm>
              <a:off x="2667035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8" name="Google Shape;998;p4"/>
            <p:cNvSpPr/>
            <p:nvPr/>
          </p:nvSpPr>
          <p:spPr>
            <a:xfrm>
              <a:off x="3048040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9" name="Google Shape;999;p4"/>
            <p:cNvSpPr/>
            <p:nvPr/>
          </p:nvSpPr>
          <p:spPr>
            <a:xfrm>
              <a:off x="3429045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0" name="Google Shape;1000;p4"/>
            <p:cNvSpPr/>
            <p:nvPr/>
          </p:nvSpPr>
          <p:spPr>
            <a:xfrm>
              <a:off x="3810050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1" name="Google Shape;1001;p4"/>
            <p:cNvSpPr/>
            <p:nvPr/>
          </p:nvSpPr>
          <p:spPr>
            <a:xfrm>
              <a:off x="4191055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2" name="Google Shape;1002;p4"/>
            <p:cNvSpPr/>
            <p:nvPr/>
          </p:nvSpPr>
          <p:spPr>
            <a:xfrm>
              <a:off x="4572060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3" name="Google Shape;1003;p4"/>
            <p:cNvSpPr/>
            <p:nvPr/>
          </p:nvSpPr>
          <p:spPr>
            <a:xfrm>
              <a:off x="4953065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4" name="Google Shape;1004;p4"/>
            <p:cNvSpPr/>
            <p:nvPr/>
          </p:nvSpPr>
          <p:spPr>
            <a:xfrm>
              <a:off x="5334070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5" name="Google Shape;1005;p4"/>
            <p:cNvSpPr/>
            <p:nvPr/>
          </p:nvSpPr>
          <p:spPr>
            <a:xfrm>
              <a:off x="5715075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6" name="Google Shape;1006;p4"/>
            <p:cNvSpPr/>
            <p:nvPr/>
          </p:nvSpPr>
          <p:spPr>
            <a:xfrm>
              <a:off x="6096080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7" name="Google Shape;1007;p4"/>
            <p:cNvSpPr/>
            <p:nvPr/>
          </p:nvSpPr>
          <p:spPr>
            <a:xfrm>
              <a:off x="6477085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8" name="Google Shape;1008;p4"/>
            <p:cNvSpPr/>
            <p:nvPr/>
          </p:nvSpPr>
          <p:spPr>
            <a:xfrm>
              <a:off x="6858090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9" name="Google Shape;1009;p4"/>
            <p:cNvSpPr/>
            <p:nvPr/>
          </p:nvSpPr>
          <p:spPr>
            <a:xfrm>
              <a:off x="7239095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0" name="Google Shape;1010;p4"/>
            <p:cNvSpPr/>
            <p:nvPr/>
          </p:nvSpPr>
          <p:spPr>
            <a:xfrm>
              <a:off x="0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1" name="Google Shape;1011;p4"/>
            <p:cNvSpPr/>
            <p:nvPr/>
          </p:nvSpPr>
          <p:spPr>
            <a:xfrm>
              <a:off x="381005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2" name="Google Shape;1012;p4"/>
            <p:cNvSpPr/>
            <p:nvPr/>
          </p:nvSpPr>
          <p:spPr>
            <a:xfrm>
              <a:off x="762010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3" name="Google Shape;1013;p4"/>
            <p:cNvSpPr/>
            <p:nvPr/>
          </p:nvSpPr>
          <p:spPr>
            <a:xfrm>
              <a:off x="1143015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4" name="Google Shape;1014;p4"/>
            <p:cNvSpPr/>
            <p:nvPr/>
          </p:nvSpPr>
          <p:spPr>
            <a:xfrm>
              <a:off x="1524020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5" name="Google Shape;1015;p4"/>
            <p:cNvSpPr/>
            <p:nvPr/>
          </p:nvSpPr>
          <p:spPr>
            <a:xfrm>
              <a:off x="1905025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6" name="Google Shape;1016;p4"/>
            <p:cNvSpPr/>
            <p:nvPr/>
          </p:nvSpPr>
          <p:spPr>
            <a:xfrm>
              <a:off x="2286030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7" name="Google Shape;1017;p4"/>
            <p:cNvSpPr/>
            <p:nvPr/>
          </p:nvSpPr>
          <p:spPr>
            <a:xfrm>
              <a:off x="2667035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8" name="Google Shape;1018;p4"/>
            <p:cNvSpPr/>
            <p:nvPr/>
          </p:nvSpPr>
          <p:spPr>
            <a:xfrm>
              <a:off x="3048040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9" name="Google Shape;1019;p4"/>
            <p:cNvSpPr/>
            <p:nvPr/>
          </p:nvSpPr>
          <p:spPr>
            <a:xfrm>
              <a:off x="3429045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0" name="Google Shape;1020;p4"/>
            <p:cNvSpPr/>
            <p:nvPr/>
          </p:nvSpPr>
          <p:spPr>
            <a:xfrm>
              <a:off x="3810050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1" name="Google Shape;1021;p4"/>
            <p:cNvSpPr/>
            <p:nvPr/>
          </p:nvSpPr>
          <p:spPr>
            <a:xfrm>
              <a:off x="4191055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2" name="Google Shape;1022;p4"/>
            <p:cNvSpPr/>
            <p:nvPr/>
          </p:nvSpPr>
          <p:spPr>
            <a:xfrm>
              <a:off x="4572060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3" name="Google Shape;1023;p4"/>
            <p:cNvSpPr/>
            <p:nvPr/>
          </p:nvSpPr>
          <p:spPr>
            <a:xfrm>
              <a:off x="4953065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4" name="Google Shape;1024;p4"/>
            <p:cNvSpPr/>
            <p:nvPr/>
          </p:nvSpPr>
          <p:spPr>
            <a:xfrm>
              <a:off x="5334070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5" name="Google Shape;1025;p4"/>
            <p:cNvSpPr/>
            <p:nvPr/>
          </p:nvSpPr>
          <p:spPr>
            <a:xfrm>
              <a:off x="5715075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6" name="Google Shape;1026;p4"/>
            <p:cNvSpPr/>
            <p:nvPr/>
          </p:nvSpPr>
          <p:spPr>
            <a:xfrm>
              <a:off x="6096080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7" name="Google Shape;1027;p4"/>
            <p:cNvSpPr/>
            <p:nvPr/>
          </p:nvSpPr>
          <p:spPr>
            <a:xfrm>
              <a:off x="6477085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8" name="Google Shape;1028;p4"/>
            <p:cNvSpPr/>
            <p:nvPr/>
          </p:nvSpPr>
          <p:spPr>
            <a:xfrm>
              <a:off x="6858090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9" name="Google Shape;1029;p4"/>
            <p:cNvSpPr/>
            <p:nvPr/>
          </p:nvSpPr>
          <p:spPr>
            <a:xfrm>
              <a:off x="7239095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0" name="Google Shape;1030;p4"/>
            <p:cNvSpPr/>
            <p:nvPr/>
          </p:nvSpPr>
          <p:spPr>
            <a:xfrm>
              <a:off x="0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1" name="Google Shape;1031;p4"/>
            <p:cNvSpPr/>
            <p:nvPr/>
          </p:nvSpPr>
          <p:spPr>
            <a:xfrm>
              <a:off x="381005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2" name="Google Shape;1032;p4"/>
            <p:cNvSpPr/>
            <p:nvPr/>
          </p:nvSpPr>
          <p:spPr>
            <a:xfrm>
              <a:off x="762010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3" name="Google Shape;1033;p4"/>
            <p:cNvSpPr/>
            <p:nvPr/>
          </p:nvSpPr>
          <p:spPr>
            <a:xfrm>
              <a:off x="1143015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4" name="Google Shape;1034;p4"/>
            <p:cNvSpPr/>
            <p:nvPr/>
          </p:nvSpPr>
          <p:spPr>
            <a:xfrm>
              <a:off x="1524020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5" name="Google Shape;1035;p4"/>
            <p:cNvSpPr/>
            <p:nvPr/>
          </p:nvSpPr>
          <p:spPr>
            <a:xfrm>
              <a:off x="1905025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6" name="Google Shape;1036;p4"/>
            <p:cNvSpPr/>
            <p:nvPr/>
          </p:nvSpPr>
          <p:spPr>
            <a:xfrm>
              <a:off x="2286030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7" name="Google Shape;1037;p4"/>
            <p:cNvSpPr/>
            <p:nvPr/>
          </p:nvSpPr>
          <p:spPr>
            <a:xfrm>
              <a:off x="2667035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8" name="Google Shape;1038;p4"/>
            <p:cNvSpPr/>
            <p:nvPr/>
          </p:nvSpPr>
          <p:spPr>
            <a:xfrm>
              <a:off x="3048040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9" name="Google Shape;1039;p4"/>
            <p:cNvSpPr/>
            <p:nvPr/>
          </p:nvSpPr>
          <p:spPr>
            <a:xfrm>
              <a:off x="3429045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0" name="Google Shape;1040;p4"/>
            <p:cNvSpPr/>
            <p:nvPr/>
          </p:nvSpPr>
          <p:spPr>
            <a:xfrm>
              <a:off x="3810050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1" name="Google Shape;1041;p4"/>
            <p:cNvSpPr/>
            <p:nvPr/>
          </p:nvSpPr>
          <p:spPr>
            <a:xfrm>
              <a:off x="4191055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2" name="Google Shape;1042;p4"/>
            <p:cNvSpPr/>
            <p:nvPr/>
          </p:nvSpPr>
          <p:spPr>
            <a:xfrm>
              <a:off x="4572060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3" name="Google Shape;1043;p4"/>
            <p:cNvSpPr/>
            <p:nvPr/>
          </p:nvSpPr>
          <p:spPr>
            <a:xfrm>
              <a:off x="4953065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4" name="Google Shape;1044;p4"/>
            <p:cNvSpPr/>
            <p:nvPr/>
          </p:nvSpPr>
          <p:spPr>
            <a:xfrm>
              <a:off x="5334070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5" name="Google Shape;1045;p4"/>
            <p:cNvSpPr/>
            <p:nvPr/>
          </p:nvSpPr>
          <p:spPr>
            <a:xfrm>
              <a:off x="5715075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6" name="Google Shape;1046;p4"/>
            <p:cNvSpPr/>
            <p:nvPr/>
          </p:nvSpPr>
          <p:spPr>
            <a:xfrm>
              <a:off x="6096080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7" name="Google Shape;1047;p4"/>
            <p:cNvSpPr/>
            <p:nvPr/>
          </p:nvSpPr>
          <p:spPr>
            <a:xfrm>
              <a:off x="6477085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8" name="Google Shape;1048;p4"/>
            <p:cNvSpPr/>
            <p:nvPr/>
          </p:nvSpPr>
          <p:spPr>
            <a:xfrm>
              <a:off x="6858090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9" name="Google Shape;1049;p4"/>
            <p:cNvSpPr/>
            <p:nvPr/>
          </p:nvSpPr>
          <p:spPr>
            <a:xfrm>
              <a:off x="7239095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0" name="Google Shape;1050;p4"/>
            <p:cNvSpPr/>
            <p:nvPr/>
          </p:nvSpPr>
          <p:spPr>
            <a:xfrm>
              <a:off x="7620110" y="0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1" name="Google Shape;1051;p4"/>
            <p:cNvSpPr/>
            <p:nvPr/>
          </p:nvSpPr>
          <p:spPr>
            <a:xfrm>
              <a:off x="8001115" y="0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2" name="Google Shape;1052;p4"/>
            <p:cNvSpPr/>
            <p:nvPr/>
          </p:nvSpPr>
          <p:spPr>
            <a:xfrm>
              <a:off x="8382120" y="0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3" name="Google Shape;1053;p4"/>
            <p:cNvSpPr/>
            <p:nvPr/>
          </p:nvSpPr>
          <p:spPr>
            <a:xfrm>
              <a:off x="8763125" y="0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4" name="Google Shape;1054;p4"/>
            <p:cNvSpPr/>
            <p:nvPr/>
          </p:nvSpPr>
          <p:spPr>
            <a:xfrm>
              <a:off x="7620110" y="342894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5" name="Google Shape;1055;p4"/>
            <p:cNvSpPr/>
            <p:nvPr/>
          </p:nvSpPr>
          <p:spPr>
            <a:xfrm>
              <a:off x="8001115" y="342894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6" name="Google Shape;1056;p4"/>
            <p:cNvSpPr/>
            <p:nvPr/>
          </p:nvSpPr>
          <p:spPr>
            <a:xfrm>
              <a:off x="8382120" y="342894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7" name="Google Shape;1057;p4"/>
            <p:cNvSpPr/>
            <p:nvPr/>
          </p:nvSpPr>
          <p:spPr>
            <a:xfrm>
              <a:off x="8763125" y="342894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8" name="Google Shape;1058;p4"/>
            <p:cNvSpPr/>
            <p:nvPr/>
          </p:nvSpPr>
          <p:spPr>
            <a:xfrm>
              <a:off x="7620110" y="685788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9" name="Google Shape;1059;p4"/>
            <p:cNvSpPr/>
            <p:nvPr/>
          </p:nvSpPr>
          <p:spPr>
            <a:xfrm>
              <a:off x="8001115" y="685788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0" name="Google Shape;1060;p4"/>
            <p:cNvSpPr/>
            <p:nvPr/>
          </p:nvSpPr>
          <p:spPr>
            <a:xfrm>
              <a:off x="8382120" y="685788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1" name="Google Shape;1061;p4"/>
            <p:cNvSpPr/>
            <p:nvPr/>
          </p:nvSpPr>
          <p:spPr>
            <a:xfrm>
              <a:off x="8763125" y="685788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2" name="Google Shape;1062;p4"/>
            <p:cNvSpPr/>
            <p:nvPr/>
          </p:nvSpPr>
          <p:spPr>
            <a:xfrm>
              <a:off x="7620110" y="1028682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3" name="Google Shape;1063;p4"/>
            <p:cNvSpPr/>
            <p:nvPr/>
          </p:nvSpPr>
          <p:spPr>
            <a:xfrm>
              <a:off x="8001115" y="1028682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4" name="Google Shape;1064;p4"/>
            <p:cNvSpPr/>
            <p:nvPr/>
          </p:nvSpPr>
          <p:spPr>
            <a:xfrm>
              <a:off x="8382120" y="1028682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5" name="Google Shape;1065;p4"/>
            <p:cNvSpPr/>
            <p:nvPr/>
          </p:nvSpPr>
          <p:spPr>
            <a:xfrm>
              <a:off x="8763125" y="1028682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6" name="Google Shape;1066;p4"/>
            <p:cNvSpPr/>
            <p:nvPr/>
          </p:nvSpPr>
          <p:spPr>
            <a:xfrm>
              <a:off x="7620110" y="1371576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7" name="Google Shape;1067;p4"/>
            <p:cNvSpPr/>
            <p:nvPr/>
          </p:nvSpPr>
          <p:spPr>
            <a:xfrm>
              <a:off x="8001115" y="1371576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8" name="Google Shape;1068;p4"/>
            <p:cNvSpPr/>
            <p:nvPr/>
          </p:nvSpPr>
          <p:spPr>
            <a:xfrm>
              <a:off x="8382120" y="1371576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9" name="Google Shape;1069;p4"/>
            <p:cNvSpPr/>
            <p:nvPr/>
          </p:nvSpPr>
          <p:spPr>
            <a:xfrm>
              <a:off x="8763125" y="1371576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0" name="Google Shape;1070;p4"/>
            <p:cNvSpPr/>
            <p:nvPr/>
          </p:nvSpPr>
          <p:spPr>
            <a:xfrm>
              <a:off x="7620110" y="1714470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1" name="Google Shape;1071;p4"/>
            <p:cNvSpPr/>
            <p:nvPr/>
          </p:nvSpPr>
          <p:spPr>
            <a:xfrm>
              <a:off x="8001115" y="1714470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2" name="Google Shape;1072;p4"/>
            <p:cNvSpPr/>
            <p:nvPr/>
          </p:nvSpPr>
          <p:spPr>
            <a:xfrm>
              <a:off x="8382120" y="1714470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3" name="Google Shape;1073;p4"/>
            <p:cNvSpPr/>
            <p:nvPr/>
          </p:nvSpPr>
          <p:spPr>
            <a:xfrm>
              <a:off x="8763125" y="1714470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4" name="Google Shape;1074;p4"/>
            <p:cNvSpPr/>
            <p:nvPr/>
          </p:nvSpPr>
          <p:spPr>
            <a:xfrm>
              <a:off x="7620110" y="2057365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5" name="Google Shape;1075;p4"/>
            <p:cNvSpPr/>
            <p:nvPr/>
          </p:nvSpPr>
          <p:spPr>
            <a:xfrm>
              <a:off x="8001115" y="2057365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6" name="Google Shape;1076;p4"/>
            <p:cNvSpPr/>
            <p:nvPr/>
          </p:nvSpPr>
          <p:spPr>
            <a:xfrm>
              <a:off x="8382120" y="2057365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7" name="Google Shape;1077;p4"/>
            <p:cNvSpPr/>
            <p:nvPr/>
          </p:nvSpPr>
          <p:spPr>
            <a:xfrm>
              <a:off x="8763125" y="2057365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8" name="Google Shape;1078;p4"/>
            <p:cNvSpPr/>
            <p:nvPr/>
          </p:nvSpPr>
          <p:spPr>
            <a:xfrm>
              <a:off x="7620110" y="2400259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9" name="Google Shape;1079;p4"/>
            <p:cNvSpPr/>
            <p:nvPr/>
          </p:nvSpPr>
          <p:spPr>
            <a:xfrm>
              <a:off x="8001115" y="2400259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0" name="Google Shape;1080;p4"/>
            <p:cNvSpPr/>
            <p:nvPr/>
          </p:nvSpPr>
          <p:spPr>
            <a:xfrm>
              <a:off x="8382120" y="2400259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1" name="Google Shape;1081;p4"/>
            <p:cNvSpPr/>
            <p:nvPr/>
          </p:nvSpPr>
          <p:spPr>
            <a:xfrm>
              <a:off x="8763125" y="2400259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2" name="Google Shape;1082;p4"/>
            <p:cNvSpPr/>
            <p:nvPr/>
          </p:nvSpPr>
          <p:spPr>
            <a:xfrm>
              <a:off x="7620110" y="2743153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3" name="Google Shape;1083;p4"/>
            <p:cNvSpPr/>
            <p:nvPr/>
          </p:nvSpPr>
          <p:spPr>
            <a:xfrm>
              <a:off x="8001115" y="2743153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4" name="Google Shape;1084;p4"/>
            <p:cNvSpPr/>
            <p:nvPr/>
          </p:nvSpPr>
          <p:spPr>
            <a:xfrm>
              <a:off x="8382120" y="2743153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5" name="Google Shape;1085;p4"/>
            <p:cNvSpPr/>
            <p:nvPr/>
          </p:nvSpPr>
          <p:spPr>
            <a:xfrm>
              <a:off x="8763125" y="2743153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6" name="Google Shape;1086;p4"/>
            <p:cNvSpPr/>
            <p:nvPr/>
          </p:nvSpPr>
          <p:spPr>
            <a:xfrm>
              <a:off x="7620110" y="3086047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7" name="Google Shape;1087;p4"/>
            <p:cNvSpPr/>
            <p:nvPr/>
          </p:nvSpPr>
          <p:spPr>
            <a:xfrm>
              <a:off x="8001115" y="3086047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8" name="Google Shape;1088;p4"/>
            <p:cNvSpPr/>
            <p:nvPr/>
          </p:nvSpPr>
          <p:spPr>
            <a:xfrm>
              <a:off x="8382120" y="3086047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9" name="Google Shape;1089;p4"/>
            <p:cNvSpPr/>
            <p:nvPr/>
          </p:nvSpPr>
          <p:spPr>
            <a:xfrm>
              <a:off x="8763125" y="3086047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0" name="Google Shape;1090;p4"/>
            <p:cNvSpPr/>
            <p:nvPr/>
          </p:nvSpPr>
          <p:spPr>
            <a:xfrm>
              <a:off x="7620110" y="3428941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1" name="Google Shape;1091;p4"/>
            <p:cNvSpPr/>
            <p:nvPr/>
          </p:nvSpPr>
          <p:spPr>
            <a:xfrm>
              <a:off x="8001115" y="3428941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2" name="Google Shape;1092;p4"/>
            <p:cNvSpPr/>
            <p:nvPr/>
          </p:nvSpPr>
          <p:spPr>
            <a:xfrm>
              <a:off x="8382120" y="3428941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3" name="Google Shape;1093;p4"/>
            <p:cNvSpPr/>
            <p:nvPr/>
          </p:nvSpPr>
          <p:spPr>
            <a:xfrm>
              <a:off x="8763125" y="3428941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4" name="Google Shape;1094;p4"/>
            <p:cNvSpPr/>
            <p:nvPr/>
          </p:nvSpPr>
          <p:spPr>
            <a:xfrm>
              <a:off x="7620110" y="3771825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5" name="Google Shape;1095;p4"/>
            <p:cNvSpPr/>
            <p:nvPr/>
          </p:nvSpPr>
          <p:spPr>
            <a:xfrm>
              <a:off x="8001115" y="3771825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6" name="Google Shape;1096;p4"/>
            <p:cNvSpPr/>
            <p:nvPr/>
          </p:nvSpPr>
          <p:spPr>
            <a:xfrm>
              <a:off x="8382120" y="3771825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7" name="Google Shape;1097;p4"/>
            <p:cNvSpPr/>
            <p:nvPr/>
          </p:nvSpPr>
          <p:spPr>
            <a:xfrm>
              <a:off x="8763125" y="3771825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8" name="Google Shape;1098;p4"/>
            <p:cNvSpPr/>
            <p:nvPr/>
          </p:nvSpPr>
          <p:spPr>
            <a:xfrm>
              <a:off x="0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9" name="Google Shape;1099;p4"/>
            <p:cNvSpPr/>
            <p:nvPr/>
          </p:nvSpPr>
          <p:spPr>
            <a:xfrm>
              <a:off x="381005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0" name="Google Shape;1100;p4"/>
            <p:cNvSpPr/>
            <p:nvPr/>
          </p:nvSpPr>
          <p:spPr>
            <a:xfrm>
              <a:off x="762010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1" name="Google Shape;1101;p4"/>
            <p:cNvSpPr/>
            <p:nvPr/>
          </p:nvSpPr>
          <p:spPr>
            <a:xfrm>
              <a:off x="1143015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2" name="Google Shape;1102;p4"/>
            <p:cNvSpPr/>
            <p:nvPr/>
          </p:nvSpPr>
          <p:spPr>
            <a:xfrm>
              <a:off x="1524020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3" name="Google Shape;1103;p4"/>
            <p:cNvSpPr/>
            <p:nvPr/>
          </p:nvSpPr>
          <p:spPr>
            <a:xfrm>
              <a:off x="1905025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4" name="Google Shape;1104;p4"/>
            <p:cNvSpPr/>
            <p:nvPr/>
          </p:nvSpPr>
          <p:spPr>
            <a:xfrm>
              <a:off x="2286030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5" name="Google Shape;1105;p4"/>
            <p:cNvSpPr/>
            <p:nvPr/>
          </p:nvSpPr>
          <p:spPr>
            <a:xfrm>
              <a:off x="2667035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6" name="Google Shape;1106;p4"/>
            <p:cNvSpPr/>
            <p:nvPr/>
          </p:nvSpPr>
          <p:spPr>
            <a:xfrm>
              <a:off x="3048040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7" name="Google Shape;1107;p4"/>
            <p:cNvSpPr/>
            <p:nvPr/>
          </p:nvSpPr>
          <p:spPr>
            <a:xfrm>
              <a:off x="3429045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8" name="Google Shape;1108;p4"/>
            <p:cNvSpPr/>
            <p:nvPr/>
          </p:nvSpPr>
          <p:spPr>
            <a:xfrm>
              <a:off x="3810050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9" name="Google Shape;1109;p4"/>
            <p:cNvSpPr/>
            <p:nvPr/>
          </p:nvSpPr>
          <p:spPr>
            <a:xfrm>
              <a:off x="4191055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0" name="Google Shape;1110;p4"/>
            <p:cNvSpPr/>
            <p:nvPr/>
          </p:nvSpPr>
          <p:spPr>
            <a:xfrm>
              <a:off x="4572060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1" name="Google Shape;1111;p4"/>
            <p:cNvSpPr/>
            <p:nvPr/>
          </p:nvSpPr>
          <p:spPr>
            <a:xfrm>
              <a:off x="4953065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2" name="Google Shape;1112;p4"/>
            <p:cNvSpPr/>
            <p:nvPr/>
          </p:nvSpPr>
          <p:spPr>
            <a:xfrm>
              <a:off x="5334070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3" name="Google Shape;1113;p4"/>
            <p:cNvSpPr/>
            <p:nvPr/>
          </p:nvSpPr>
          <p:spPr>
            <a:xfrm>
              <a:off x="5715075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4" name="Google Shape;1114;p4"/>
            <p:cNvSpPr/>
            <p:nvPr/>
          </p:nvSpPr>
          <p:spPr>
            <a:xfrm>
              <a:off x="6096080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5" name="Google Shape;1115;p4"/>
            <p:cNvSpPr/>
            <p:nvPr/>
          </p:nvSpPr>
          <p:spPr>
            <a:xfrm>
              <a:off x="6477085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6" name="Google Shape;1116;p4"/>
            <p:cNvSpPr/>
            <p:nvPr/>
          </p:nvSpPr>
          <p:spPr>
            <a:xfrm>
              <a:off x="6858090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7" name="Google Shape;1117;p4"/>
            <p:cNvSpPr/>
            <p:nvPr/>
          </p:nvSpPr>
          <p:spPr>
            <a:xfrm>
              <a:off x="7239095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8" name="Google Shape;1118;p4"/>
            <p:cNvSpPr/>
            <p:nvPr/>
          </p:nvSpPr>
          <p:spPr>
            <a:xfrm>
              <a:off x="0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9" name="Google Shape;1119;p4"/>
            <p:cNvSpPr/>
            <p:nvPr/>
          </p:nvSpPr>
          <p:spPr>
            <a:xfrm>
              <a:off x="381005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0" name="Google Shape;1120;p4"/>
            <p:cNvSpPr/>
            <p:nvPr/>
          </p:nvSpPr>
          <p:spPr>
            <a:xfrm>
              <a:off x="762010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1" name="Google Shape;1121;p4"/>
            <p:cNvSpPr/>
            <p:nvPr/>
          </p:nvSpPr>
          <p:spPr>
            <a:xfrm>
              <a:off x="1143015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2" name="Google Shape;1122;p4"/>
            <p:cNvSpPr/>
            <p:nvPr/>
          </p:nvSpPr>
          <p:spPr>
            <a:xfrm>
              <a:off x="1524020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3" name="Google Shape;1123;p4"/>
            <p:cNvSpPr/>
            <p:nvPr/>
          </p:nvSpPr>
          <p:spPr>
            <a:xfrm>
              <a:off x="1905025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4" name="Google Shape;1124;p4"/>
            <p:cNvSpPr/>
            <p:nvPr/>
          </p:nvSpPr>
          <p:spPr>
            <a:xfrm>
              <a:off x="2286030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5" name="Google Shape;1125;p4"/>
            <p:cNvSpPr/>
            <p:nvPr/>
          </p:nvSpPr>
          <p:spPr>
            <a:xfrm>
              <a:off x="2667035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6" name="Google Shape;1126;p4"/>
            <p:cNvSpPr/>
            <p:nvPr/>
          </p:nvSpPr>
          <p:spPr>
            <a:xfrm>
              <a:off x="3048040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7" name="Google Shape;1127;p4"/>
            <p:cNvSpPr/>
            <p:nvPr/>
          </p:nvSpPr>
          <p:spPr>
            <a:xfrm>
              <a:off x="3429045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8" name="Google Shape;1128;p4"/>
            <p:cNvSpPr/>
            <p:nvPr/>
          </p:nvSpPr>
          <p:spPr>
            <a:xfrm>
              <a:off x="3810050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9" name="Google Shape;1129;p4"/>
            <p:cNvSpPr/>
            <p:nvPr/>
          </p:nvSpPr>
          <p:spPr>
            <a:xfrm>
              <a:off x="4191055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0" name="Google Shape;1130;p4"/>
            <p:cNvSpPr/>
            <p:nvPr/>
          </p:nvSpPr>
          <p:spPr>
            <a:xfrm>
              <a:off x="4572060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1" name="Google Shape;1131;p4"/>
            <p:cNvSpPr/>
            <p:nvPr/>
          </p:nvSpPr>
          <p:spPr>
            <a:xfrm>
              <a:off x="4953065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2" name="Google Shape;1132;p4"/>
            <p:cNvSpPr/>
            <p:nvPr/>
          </p:nvSpPr>
          <p:spPr>
            <a:xfrm>
              <a:off x="5334070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3" name="Google Shape;1133;p4"/>
            <p:cNvSpPr/>
            <p:nvPr/>
          </p:nvSpPr>
          <p:spPr>
            <a:xfrm>
              <a:off x="5715075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4" name="Google Shape;1134;p4"/>
            <p:cNvSpPr/>
            <p:nvPr/>
          </p:nvSpPr>
          <p:spPr>
            <a:xfrm>
              <a:off x="6096080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5" name="Google Shape;1135;p4"/>
            <p:cNvSpPr/>
            <p:nvPr/>
          </p:nvSpPr>
          <p:spPr>
            <a:xfrm>
              <a:off x="6477085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6" name="Google Shape;1136;p4"/>
            <p:cNvSpPr/>
            <p:nvPr/>
          </p:nvSpPr>
          <p:spPr>
            <a:xfrm>
              <a:off x="6858090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7" name="Google Shape;1137;p4"/>
            <p:cNvSpPr/>
            <p:nvPr/>
          </p:nvSpPr>
          <p:spPr>
            <a:xfrm>
              <a:off x="7239095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8" name="Google Shape;1138;p4"/>
            <p:cNvSpPr/>
            <p:nvPr/>
          </p:nvSpPr>
          <p:spPr>
            <a:xfrm>
              <a:off x="0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9" name="Google Shape;1139;p4"/>
            <p:cNvSpPr/>
            <p:nvPr/>
          </p:nvSpPr>
          <p:spPr>
            <a:xfrm>
              <a:off x="381005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0" name="Google Shape;1140;p4"/>
            <p:cNvSpPr/>
            <p:nvPr/>
          </p:nvSpPr>
          <p:spPr>
            <a:xfrm>
              <a:off x="762010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1" name="Google Shape;1141;p4"/>
            <p:cNvSpPr/>
            <p:nvPr/>
          </p:nvSpPr>
          <p:spPr>
            <a:xfrm>
              <a:off x="1143015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2" name="Google Shape;1142;p4"/>
            <p:cNvSpPr/>
            <p:nvPr/>
          </p:nvSpPr>
          <p:spPr>
            <a:xfrm>
              <a:off x="1524020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3" name="Google Shape;1143;p4"/>
            <p:cNvSpPr/>
            <p:nvPr/>
          </p:nvSpPr>
          <p:spPr>
            <a:xfrm>
              <a:off x="1905025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4" name="Google Shape;1144;p4"/>
            <p:cNvSpPr/>
            <p:nvPr/>
          </p:nvSpPr>
          <p:spPr>
            <a:xfrm>
              <a:off x="2286030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5" name="Google Shape;1145;p4"/>
            <p:cNvSpPr/>
            <p:nvPr/>
          </p:nvSpPr>
          <p:spPr>
            <a:xfrm>
              <a:off x="2667035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6" name="Google Shape;1146;p4"/>
            <p:cNvSpPr/>
            <p:nvPr/>
          </p:nvSpPr>
          <p:spPr>
            <a:xfrm>
              <a:off x="3048040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7" name="Google Shape;1147;p4"/>
            <p:cNvSpPr/>
            <p:nvPr/>
          </p:nvSpPr>
          <p:spPr>
            <a:xfrm>
              <a:off x="3429045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8" name="Google Shape;1148;p4"/>
            <p:cNvSpPr/>
            <p:nvPr/>
          </p:nvSpPr>
          <p:spPr>
            <a:xfrm>
              <a:off x="3810050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9" name="Google Shape;1149;p4"/>
            <p:cNvSpPr/>
            <p:nvPr/>
          </p:nvSpPr>
          <p:spPr>
            <a:xfrm>
              <a:off x="4191055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0" name="Google Shape;1150;p4"/>
            <p:cNvSpPr/>
            <p:nvPr/>
          </p:nvSpPr>
          <p:spPr>
            <a:xfrm>
              <a:off x="4572060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1" name="Google Shape;1151;p4"/>
            <p:cNvSpPr/>
            <p:nvPr/>
          </p:nvSpPr>
          <p:spPr>
            <a:xfrm>
              <a:off x="4953065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2" name="Google Shape;1152;p4"/>
            <p:cNvSpPr/>
            <p:nvPr/>
          </p:nvSpPr>
          <p:spPr>
            <a:xfrm>
              <a:off x="5334070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3" name="Google Shape;1153;p4"/>
            <p:cNvSpPr/>
            <p:nvPr/>
          </p:nvSpPr>
          <p:spPr>
            <a:xfrm>
              <a:off x="5715075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4" name="Google Shape;1154;p4"/>
            <p:cNvSpPr/>
            <p:nvPr/>
          </p:nvSpPr>
          <p:spPr>
            <a:xfrm>
              <a:off x="6096080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5" name="Google Shape;1155;p4"/>
            <p:cNvSpPr/>
            <p:nvPr/>
          </p:nvSpPr>
          <p:spPr>
            <a:xfrm>
              <a:off x="6477085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6" name="Google Shape;1156;p4"/>
            <p:cNvSpPr/>
            <p:nvPr/>
          </p:nvSpPr>
          <p:spPr>
            <a:xfrm>
              <a:off x="6858090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7" name="Google Shape;1157;p4"/>
            <p:cNvSpPr/>
            <p:nvPr/>
          </p:nvSpPr>
          <p:spPr>
            <a:xfrm>
              <a:off x="7239095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8" name="Google Shape;1158;p4"/>
            <p:cNvSpPr/>
            <p:nvPr/>
          </p:nvSpPr>
          <p:spPr>
            <a:xfrm>
              <a:off x="7620110" y="4114713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9" name="Google Shape;1159;p4"/>
            <p:cNvSpPr/>
            <p:nvPr/>
          </p:nvSpPr>
          <p:spPr>
            <a:xfrm>
              <a:off x="8001115" y="4114713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0" name="Google Shape;1160;p4"/>
            <p:cNvSpPr/>
            <p:nvPr/>
          </p:nvSpPr>
          <p:spPr>
            <a:xfrm>
              <a:off x="8382120" y="4114713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1" name="Google Shape;1161;p4"/>
            <p:cNvSpPr/>
            <p:nvPr/>
          </p:nvSpPr>
          <p:spPr>
            <a:xfrm>
              <a:off x="8763125" y="4114713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2" name="Google Shape;1162;p4"/>
            <p:cNvSpPr/>
            <p:nvPr/>
          </p:nvSpPr>
          <p:spPr>
            <a:xfrm>
              <a:off x="7620110" y="4457607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3" name="Google Shape;1163;p4"/>
            <p:cNvSpPr/>
            <p:nvPr/>
          </p:nvSpPr>
          <p:spPr>
            <a:xfrm>
              <a:off x="8001115" y="4457607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4" name="Google Shape;1164;p4"/>
            <p:cNvSpPr/>
            <p:nvPr/>
          </p:nvSpPr>
          <p:spPr>
            <a:xfrm>
              <a:off x="8382120" y="4457607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5" name="Google Shape;1165;p4"/>
            <p:cNvSpPr/>
            <p:nvPr/>
          </p:nvSpPr>
          <p:spPr>
            <a:xfrm>
              <a:off x="8763125" y="4457607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6" name="Google Shape;1166;p4"/>
            <p:cNvSpPr/>
            <p:nvPr/>
          </p:nvSpPr>
          <p:spPr>
            <a:xfrm>
              <a:off x="7620110" y="4800491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7" name="Google Shape;1167;p4"/>
            <p:cNvSpPr/>
            <p:nvPr/>
          </p:nvSpPr>
          <p:spPr>
            <a:xfrm>
              <a:off x="8001115" y="4800491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8" name="Google Shape;1168;p4"/>
            <p:cNvSpPr/>
            <p:nvPr/>
          </p:nvSpPr>
          <p:spPr>
            <a:xfrm>
              <a:off x="8382120" y="4800491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9" name="Google Shape;1169;p4"/>
            <p:cNvSpPr/>
            <p:nvPr/>
          </p:nvSpPr>
          <p:spPr>
            <a:xfrm>
              <a:off x="8763125" y="4800491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0" name="Google Shape;1170;p4"/>
          <p:cNvSpPr/>
          <p:nvPr/>
        </p:nvSpPr>
        <p:spPr>
          <a:xfrm flipH="1">
            <a:off x="0" y="0"/>
            <a:ext cx="9144000" cy="5143500"/>
          </a:xfrm>
          <a:prstGeom prst="rtTriangle">
            <a:avLst/>
          </a:prstGeom>
          <a:solidFill>
            <a:srgbClr val="005051">
              <a:alpha val="102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71" name="Google Shape;1171;p4"/>
          <p:cNvGrpSpPr/>
          <p:nvPr/>
        </p:nvGrpSpPr>
        <p:grpSpPr>
          <a:xfrm>
            <a:off x="553048" y="535000"/>
            <a:ext cx="8105852" cy="4302000"/>
            <a:chOff x="553048" y="535000"/>
            <a:chExt cx="8105852" cy="4302000"/>
          </a:xfrm>
        </p:grpSpPr>
        <p:sp>
          <p:nvSpPr>
            <p:cNvPr id="1172" name="Google Shape;1172;p4"/>
            <p:cNvSpPr/>
            <p:nvPr/>
          </p:nvSpPr>
          <p:spPr>
            <a:xfrm>
              <a:off x="942300" y="763600"/>
              <a:ext cx="7716600" cy="4073400"/>
            </a:xfrm>
            <a:prstGeom prst="roundRect">
              <a:avLst>
                <a:gd name="adj" fmla="val 2480"/>
              </a:avLst>
            </a:prstGeom>
            <a:solidFill>
              <a:srgbClr val="222828">
                <a:alpha val="204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3" name="Google Shape;1173;p4"/>
            <p:cNvSpPr/>
            <p:nvPr/>
          </p:nvSpPr>
          <p:spPr>
            <a:xfrm>
              <a:off x="712275" y="535000"/>
              <a:ext cx="7716600" cy="4073400"/>
            </a:xfrm>
            <a:prstGeom prst="roundRect">
              <a:avLst>
                <a:gd name="adj" fmla="val 2480"/>
              </a:avLst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4" name="Google Shape;1174;p4"/>
            <p:cNvSpPr/>
            <p:nvPr/>
          </p:nvSpPr>
          <p:spPr>
            <a:xfrm>
              <a:off x="848698" y="898261"/>
              <a:ext cx="317374" cy="317436"/>
            </a:xfrm>
            <a:custGeom>
              <a:avLst/>
              <a:gdLst/>
              <a:ahLst/>
              <a:cxnLst/>
              <a:rect l="l" t="t" r="r" b="b"/>
              <a:pathLst>
                <a:path w="15209" h="15212" extrusionOk="0">
                  <a:moveTo>
                    <a:pt x="7604" y="0"/>
                  </a:moveTo>
                  <a:cubicBezTo>
                    <a:pt x="3404" y="0"/>
                    <a:pt x="0" y="3405"/>
                    <a:pt x="0" y="7605"/>
                  </a:cubicBezTo>
                  <a:cubicBezTo>
                    <a:pt x="0" y="11805"/>
                    <a:pt x="3404" y="15212"/>
                    <a:pt x="7604" y="15212"/>
                  </a:cubicBezTo>
                  <a:cubicBezTo>
                    <a:pt x="11804" y="15212"/>
                    <a:pt x="15209" y="11805"/>
                    <a:pt x="15209" y="7605"/>
                  </a:cubicBezTo>
                  <a:cubicBezTo>
                    <a:pt x="15209" y="3405"/>
                    <a:pt x="11804" y="0"/>
                    <a:pt x="760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5" name="Google Shape;1175;p4"/>
            <p:cNvSpPr/>
            <p:nvPr/>
          </p:nvSpPr>
          <p:spPr>
            <a:xfrm>
              <a:off x="553048" y="931482"/>
              <a:ext cx="549400" cy="250994"/>
            </a:xfrm>
            <a:custGeom>
              <a:avLst/>
              <a:gdLst/>
              <a:ahLst/>
              <a:cxnLst/>
              <a:rect l="l" t="t" r="r" b="b"/>
              <a:pathLst>
                <a:path w="26328" h="12028" extrusionOk="0">
                  <a:moveTo>
                    <a:pt x="1493" y="0"/>
                  </a:moveTo>
                  <a:cubicBezTo>
                    <a:pt x="671" y="0"/>
                    <a:pt x="0" y="668"/>
                    <a:pt x="0" y="1494"/>
                  </a:cubicBezTo>
                  <a:cubicBezTo>
                    <a:pt x="0" y="2319"/>
                    <a:pt x="671" y="2990"/>
                    <a:pt x="1493" y="2990"/>
                  </a:cubicBezTo>
                  <a:lnTo>
                    <a:pt x="19596" y="2990"/>
                  </a:lnTo>
                  <a:cubicBezTo>
                    <a:pt x="21591" y="2990"/>
                    <a:pt x="23340" y="4081"/>
                    <a:pt x="23340" y="5330"/>
                  </a:cubicBezTo>
                  <a:lnTo>
                    <a:pt x="23340" y="6698"/>
                  </a:lnTo>
                  <a:cubicBezTo>
                    <a:pt x="23340" y="7944"/>
                    <a:pt x="21591" y="9038"/>
                    <a:pt x="19596" y="9038"/>
                  </a:cubicBezTo>
                  <a:lnTo>
                    <a:pt x="1493" y="9038"/>
                  </a:lnTo>
                  <a:cubicBezTo>
                    <a:pt x="671" y="9038"/>
                    <a:pt x="0" y="9706"/>
                    <a:pt x="0" y="10532"/>
                  </a:cubicBezTo>
                  <a:cubicBezTo>
                    <a:pt x="0" y="11357"/>
                    <a:pt x="671" y="12028"/>
                    <a:pt x="1493" y="12028"/>
                  </a:cubicBezTo>
                  <a:lnTo>
                    <a:pt x="19596" y="12028"/>
                  </a:lnTo>
                  <a:lnTo>
                    <a:pt x="19596" y="12025"/>
                  </a:lnTo>
                  <a:cubicBezTo>
                    <a:pt x="23370" y="12025"/>
                    <a:pt x="26327" y="9685"/>
                    <a:pt x="26327" y="6695"/>
                  </a:cubicBezTo>
                  <a:lnTo>
                    <a:pt x="26327" y="5327"/>
                  </a:lnTo>
                  <a:cubicBezTo>
                    <a:pt x="26327" y="2340"/>
                    <a:pt x="23370" y="0"/>
                    <a:pt x="19596" y="0"/>
                  </a:cubicBezTo>
                  <a:close/>
                </a:path>
              </a:pathLst>
            </a:custGeom>
            <a:solidFill>
              <a:srgbClr val="0551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6" name="Google Shape;1176;p4"/>
            <p:cNvSpPr/>
            <p:nvPr/>
          </p:nvSpPr>
          <p:spPr>
            <a:xfrm>
              <a:off x="848698" y="1332681"/>
              <a:ext cx="317374" cy="317457"/>
            </a:xfrm>
            <a:custGeom>
              <a:avLst/>
              <a:gdLst/>
              <a:ahLst/>
              <a:cxnLst/>
              <a:rect l="l" t="t" r="r" b="b"/>
              <a:pathLst>
                <a:path w="15209" h="15213" extrusionOk="0">
                  <a:moveTo>
                    <a:pt x="7604" y="1"/>
                  </a:moveTo>
                  <a:cubicBezTo>
                    <a:pt x="3404" y="1"/>
                    <a:pt x="0" y="3408"/>
                    <a:pt x="0" y="7608"/>
                  </a:cubicBezTo>
                  <a:cubicBezTo>
                    <a:pt x="0" y="11808"/>
                    <a:pt x="3404" y="15212"/>
                    <a:pt x="7604" y="15212"/>
                  </a:cubicBezTo>
                  <a:cubicBezTo>
                    <a:pt x="11804" y="15212"/>
                    <a:pt x="15209" y="11808"/>
                    <a:pt x="15209" y="7608"/>
                  </a:cubicBezTo>
                  <a:cubicBezTo>
                    <a:pt x="15209" y="3408"/>
                    <a:pt x="11804" y="1"/>
                    <a:pt x="760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7" name="Google Shape;1177;p4"/>
            <p:cNvSpPr/>
            <p:nvPr/>
          </p:nvSpPr>
          <p:spPr>
            <a:xfrm>
              <a:off x="553048" y="1365902"/>
              <a:ext cx="549400" cy="251015"/>
            </a:xfrm>
            <a:custGeom>
              <a:avLst/>
              <a:gdLst/>
              <a:ahLst/>
              <a:cxnLst/>
              <a:rect l="l" t="t" r="r" b="b"/>
              <a:pathLst>
                <a:path w="26328" h="12029" extrusionOk="0">
                  <a:moveTo>
                    <a:pt x="1493" y="1"/>
                  </a:moveTo>
                  <a:cubicBezTo>
                    <a:pt x="671" y="1"/>
                    <a:pt x="0" y="671"/>
                    <a:pt x="0" y="1497"/>
                  </a:cubicBezTo>
                  <a:cubicBezTo>
                    <a:pt x="0" y="2320"/>
                    <a:pt x="671" y="2990"/>
                    <a:pt x="1493" y="2990"/>
                  </a:cubicBezTo>
                  <a:lnTo>
                    <a:pt x="19596" y="2990"/>
                  </a:lnTo>
                  <a:cubicBezTo>
                    <a:pt x="21591" y="2990"/>
                    <a:pt x="23340" y="4084"/>
                    <a:pt x="23340" y="5330"/>
                  </a:cubicBezTo>
                  <a:lnTo>
                    <a:pt x="23340" y="6699"/>
                  </a:lnTo>
                  <a:cubicBezTo>
                    <a:pt x="23340" y="7948"/>
                    <a:pt x="21591" y="9042"/>
                    <a:pt x="19596" y="9042"/>
                  </a:cubicBezTo>
                  <a:lnTo>
                    <a:pt x="1493" y="9042"/>
                  </a:lnTo>
                  <a:cubicBezTo>
                    <a:pt x="671" y="9042"/>
                    <a:pt x="0" y="9709"/>
                    <a:pt x="0" y="10535"/>
                  </a:cubicBezTo>
                  <a:cubicBezTo>
                    <a:pt x="0" y="11361"/>
                    <a:pt x="671" y="12028"/>
                    <a:pt x="1493" y="12028"/>
                  </a:cubicBezTo>
                  <a:lnTo>
                    <a:pt x="19596" y="12028"/>
                  </a:lnTo>
                  <a:cubicBezTo>
                    <a:pt x="23370" y="12028"/>
                    <a:pt x="26327" y="9688"/>
                    <a:pt x="26327" y="6699"/>
                  </a:cubicBezTo>
                  <a:lnTo>
                    <a:pt x="26327" y="5330"/>
                  </a:lnTo>
                  <a:cubicBezTo>
                    <a:pt x="26327" y="2344"/>
                    <a:pt x="23370" y="1"/>
                    <a:pt x="19596" y="1"/>
                  </a:cubicBezTo>
                  <a:close/>
                </a:path>
              </a:pathLst>
            </a:custGeom>
            <a:solidFill>
              <a:srgbClr val="0551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8" name="Google Shape;1178;p4"/>
            <p:cNvSpPr/>
            <p:nvPr/>
          </p:nvSpPr>
          <p:spPr>
            <a:xfrm>
              <a:off x="848698" y="1767184"/>
              <a:ext cx="317374" cy="317436"/>
            </a:xfrm>
            <a:custGeom>
              <a:avLst/>
              <a:gdLst/>
              <a:ahLst/>
              <a:cxnLst/>
              <a:rect l="l" t="t" r="r" b="b"/>
              <a:pathLst>
                <a:path w="15209" h="15212" extrusionOk="0">
                  <a:moveTo>
                    <a:pt x="7604" y="0"/>
                  </a:moveTo>
                  <a:cubicBezTo>
                    <a:pt x="3404" y="0"/>
                    <a:pt x="0" y="3404"/>
                    <a:pt x="0" y="7605"/>
                  </a:cubicBezTo>
                  <a:cubicBezTo>
                    <a:pt x="0" y="11805"/>
                    <a:pt x="3404" y="15212"/>
                    <a:pt x="7604" y="15212"/>
                  </a:cubicBezTo>
                  <a:cubicBezTo>
                    <a:pt x="11804" y="15212"/>
                    <a:pt x="15209" y="11805"/>
                    <a:pt x="15209" y="7605"/>
                  </a:cubicBezTo>
                  <a:cubicBezTo>
                    <a:pt x="15209" y="3404"/>
                    <a:pt x="11804" y="0"/>
                    <a:pt x="760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9" name="Google Shape;1179;p4"/>
            <p:cNvSpPr/>
            <p:nvPr/>
          </p:nvSpPr>
          <p:spPr>
            <a:xfrm>
              <a:off x="553048" y="1800405"/>
              <a:ext cx="549400" cy="250994"/>
            </a:xfrm>
            <a:custGeom>
              <a:avLst/>
              <a:gdLst/>
              <a:ahLst/>
              <a:cxnLst/>
              <a:rect l="l" t="t" r="r" b="b"/>
              <a:pathLst>
                <a:path w="26328" h="12028" extrusionOk="0">
                  <a:moveTo>
                    <a:pt x="1493" y="0"/>
                  </a:moveTo>
                  <a:cubicBezTo>
                    <a:pt x="671" y="0"/>
                    <a:pt x="0" y="668"/>
                    <a:pt x="0" y="1493"/>
                  </a:cubicBezTo>
                  <a:cubicBezTo>
                    <a:pt x="0" y="2319"/>
                    <a:pt x="671" y="2990"/>
                    <a:pt x="1493" y="2990"/>
                  </a:cubicBezTo>
                  <a:lnTo>
                    <a:pt x="19596" y="2990"/>
                  </a:lnTo>
                  <a:cubicBezTo>
                    <a:pt x="21591" y="2990"/>
                    <a:pt x="23340" y="4081"/>
                    <a:pt x="23340" y="5330"/>
                  </a:cubicBezTo>
                  <a:lnTo>
                    <a:pt x="23340" y="6695"/>
                  </a:lnTo>
                  <a:cubicBezTo>
                    <a:pt x="23340" y="7944"/>
                    <a:pt x="21591" y="9038"/>
                    <a:pt x="19596" y="9038"/>
                  </a:cubicBezTo>
                  <a:lnTo>
                    <a:pt x="1493" y="9038"/>
                  </a:lnTo>
                  <a:cubicBezTo>
                    <a:pt x="671" y="9038"/>
                    <a:pt x="0" y="9706"/>
                    <a:pt x="0" y="10532"/>
                  </a:cubicBezTo>
                  <a:cubicBezTo>
                    <a:pt x="0" y="11357"/>
                    <a:pt x="671" y="12028"/>
                    <a:pt x="1493" y="12028"/>
                  </a:cubicBezTo>
                  <a:lnTo>
                    <a:pt x="19596" y="12028"/>
                  </a:lnTo>
                  <a:lnTo>
                    <a:pt x="19596" y="12025"/>
                  </a:lnTo>
                  <a:cubicBezTo>
                    <a:pt x="23370" y="12025"/>
                    <a:pt x="26327" y="9685"/>
                    <a:pt x="26327" y="6695"/>
                  </a:cubicBezTo>
                  <a:lnTo>
                    <a:pt x="26327" y="5327"/>
                  </a:lnTo>
                  <a:cubicBezTo>
                    <a:pt x="26327" y="2340"/>
                    <a:pt x="23370" y="0"/>
                    <a:pt x="19596" y="0"/>
                  </a:cubicBezTo>
                  <a:close/>
                </a:path>
              </a:pathLst>
            </a:custGeom>
            <a:solidFill>
              <a:srgbClr val="0551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0" name="Google Shape;1180;p4"/>
            <p:cNvSpPr/>
            <p:nvPr/>
          </p:nvSpPr>
          <p:spPr>
            <a:xfrm>
              <a:off x="848698" y="2201603"/>
              <a:ext cx="317374" cy="317457"/>
            </a:xfrm>
            <a:custGeom>
              <a:avLst/>
              <a:gdLst/>
              <a:ahLst/>
              <a:cxnLst/>
              <a:rect l="l" t="t" r="r" b="b"/>
              <a:pathLst>
                <a:path w="15209" h="15213" extrusionOk="0">
                  <a:moveTo>
                    <a:pt x="7604" y="1"/>
                  </a:moveTo>
                  <a:cubicBezTo>
                    <a:pt x="3404" y="1"/>
                    <a:pt x="0" y="3405"/>
                    <a:pt x="0" y="7608"/>
                  </a:cubicBezTo>
                  <a:cubicBezTo>
                    <a:pt x="0" y="11808"/>
                    <a:pt x="3404" y="15212"/>
                    <a:pt x="7604" y="15212"/>
                  </a:cubicBezTo>
                  <a:cubicBezTo>
                    <a:pt x="11804" y="15212"/>
                    <a:pt x="15209" y="11808"/>
                    <a:pt x="15209" y="7608"/>
                  </a:cubicBezTo>
                  <a:cubicBezTo>
                    <a:pt x="15209" y="3405"/>
                    <a:pt x="11804" y="1"/>
                    <a:pt x="760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1" name="Google Shape;1181;p4"/>
            <p:cNvSpPr/>
            <p:nvPr/>
          </p:nvSpPr>
          <p:spPr>
            <a:xfrm>
              <a:off x="553048" y="2234824"/>
              <a:ext cx="549400" cy="251015"/>
            </a:xfrm>
            <a:custGeom>
              <a:avLst/>
              <a:gdLst/>
              <a:ahLst/>
              <a:cxnLst/>
              <a:rect l="l" t="t" r="r" b="b"/>
              <a:pathLst>
                <a:path w="26328" h="12029" extrusionOk="0">
                  <a:moveTo>
                    <a:pt x="1493" y="1"/>
                  </a:moveTo>
                  <a:cubicBezTo>
                    <a:pt x="671" y="1"/>
                    <a:pt x="0" y="668"/>
                    <a:pt x="0" y="1494"/>
                  </a:cubicBezTo>
                  <a:cubicBezTo>
                    <a:pt x="0" y="2320"/>
                    <a:pt x="671" y="2990"/>
                    <a:pt x="1493" y="2990"/>
                  </a:cubicBezTo>
                  <a:lnTo>
                    <a:pt x="19596" y="2990"/>
                  </a:lnTo>
                  <a:cubicBezTo>
                    <a:pt x="21591" y="2990"/>
                    <a:pt x="23340" y="4084"/>
                    <a:pt x="23340" y="5330"/>
                  </a:cubicBezTo>
                  <a:lnTo>
                    <a:pt x="23340" y="6699"/>
                  </a:lnTo>
                  <a:cubicBezTo>
                    <a:pt x="23340" y="7945"/>
                    <a:pt x="21591" y="9039"/>
                    <a:pt x="19596" y="9039"/>
                  </a:cubicBezTo>
                  <a:lnTo>
                    <a:pt x="1493" y="9039"/>
                  </a:lnTo>
                  <a:cubicBezTo>
                    <a:pt x="671" y="9039"/>
                    <a:pt x="0" y="9706"/>
                    <a:pt x="0" y="10532"/>
                  </a:cubicBezTo>
                  <a:cubicBezTo>
                    <a:pt x="0" y="11358"/>
                    <a:pt x="671" y="12028"/>
                    <a:pt x="1493" y="12028"/>
                  </a:cubicBezTo>
                  <a:lnTo>
                    <a:pt x="19596" y="12028"/>
                  </a:lnTo>
                  <a:lnTo>
                    <a:pt x="19596" y="12025"/>
                  </a:lnTo>
                  <a:cubicBezTo>
                    <a:pt x="23370" y="12025"/>
                    <a:pt x="26327" y="9685"/>
                    <a:pt x="26327" y="6699"/>
                  </a:cubicBezTo>
                  <a:lnTo>
                    <a:pt x="26327" y="5330"/>
                  </a:lnTo>
                  <a:cubicBezTo>
                    <a:pt x="26327" y="2341"/>
                    <a:pt x="23370" y="1"/>
                    <a:pt x="19596" y="1"/>
                  </a:cubicBezTo>
                  <a:close/>
                </a:path>
              </a:pathLst>
            </a:custGeom>
            <a:solidFill>
              <a:srgbClr val="0551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2" name="Google Shape;1182;p4"/>
            <p:cNvSpPr/>
            <p:nvPr/>
          </p:nvSpPr>
          <p:spPr>
            <a:xfrm>
              <a:off x="848698" y="2636106"/>
              <a:ext cx="317374" cy="317374"/>
            </a:xfrm>
            <a:custGeom>
              <a:avLst/>
              <a:gdLst/>
              <a:ahLst/>
              <a:cxnLst/>
              <a:rect l="l" t="t" r="r" b="b"/>
              <a:pathLst>
                <a:path w="15209" h="15209" extrusionOk="0">
                  <a:moveTo>
                    <a:pt x="7604" y="0"/>
                  </a:moveTo>
                  <a:cubicBezTo>
                    <a:pt x="3404" y="0"/>
                    <a:pt x="0" y="3404"/>
                    <a:pt x="0" y="7604"/>
                  </a:cubicBezTo>
                  <a:cubicBezTo>
                    <a:pt x="0" y="11805"/>
                    <a:pt x="3404" y="15209"/>
                    <a:pt x="7604" y="15209"/>
                  </a:cubicBezTo>
                  <a:cubicBezTo>
                    <a:pt x="11804" y="15209"/>
                    <a:pt x="15209" y="11805"/>
                    <a:pt x="15209" y="7604"/>
                  </a:cubicBezTo>
                  <a:cubicBezTo>
                    <a:pt x="15209" y="3404"/>
                    <a:pt x="11804" y="0"/>
                    <a:pt x="760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3" name="Google Shape;1183;p4"/>
            <p:cNvSpPr/>
            <p:nvPr/>
          </p:nvSpPr>
          <p:spPr>
            <a:xfrm>
              <a:off x="553048" y="2669265"/>
              <a:ext cx="549400" cy="250994"/>
            </a:xfrm>
            <a:custGeom>
              <a:avLst/>
              <a:gdLst/>
              <a:ahLst/>
              <a:cxnLst/>
              <a:rect l="l" t="t" r="r" b="b"/>
              <a:pathLst>
                <a:path w="26328" h="12028" extrusionOk="0">
                  <a:moveTo>
                    <a:pt x="1493" y="0"/>
                  </a:moveTo>
                  <a:cubicBezTo>
                    <a:pt x="671" y="0"/>
                    <a:pt x="0" y="671"/>
                    <a:pt x="0" y="1496"/>
                  </a:cubicBezTo>
                  <a:cubicBezTo>
                    <a:pt x="0" y="2322"/>
                    <a:pt x="671" y="2990"/>
                    <a:pt x="1493" y="2990"/>
                  </a:cubicBezTo>
                  <a:lnTo>
                    <a:pt x="19596" y="2990"/>
                  </a:lnTo>
                  <a:cubicBezTo>
                    <a:pt x="21591" y="2990"/>
                    <a:pt x="23340" y="4084"/>
                    <a:pt x="23340" y="5330"/>
                  </a:cubicBezTo>
                  <a:lnTo>
                    <a:pt x="23340" y="6698"/>
                  </a:lnTo>
                  <a:cubicBezTo>
                    <a:pt x="23340" y="7947"/>
                    <a:pt x="21591" y="9041"/>
                    <a:pt x="19596" y="9041"/>
                  </a:cubicBezTo>
                  <a:lnTo>
                    <a:pt x="1493" y="9041"/>
                  </a:lnTo>
                  <a:cubicBezTo>
                    <a:pt x="671" y="9041"/>
                    <a:pt x="0" y="9709"/>
                    <a:pt x="0" y="10534"/>
                  </a:cubicBezTo>
                  <a:cubicBezTo>
                    <a:pt x="0" y="11360"/>
                    <a:pt x="671" y="12028"/>
                    <a:pt x="1493" y="12028"/>
                  </a:cubicBezTo>
                  <a:lnTo>
                    <a:pt x="19596" y="12028"/>
                  </a:lnTo>
                  <a:cubicBezTo>
                    <a:pt x="23370" y="12028"/>
                    <a:pt x="26327" y="9688"/>
                    <a:pt x="26327" y="6698"/>
                  </a:cubicBezTo>
                  <a:lnTo>
                    <a:pt x="26327" y="5330"/>
                  </a:lnTo>
                  <a:cubicBezTo>
                    <a:pt x="26327" y="2343"/>
                    <a:pt x="23370" y="0"/>
                    <a:pt x="19596" y="0"/>
                  </a:cubicBezTo>
                  <a:close/>
                </a:path>
              </a:pathLst>
            </a:custGeom>
            <a:solidFill>
              <a:srgbClr val="0551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4" name="Google Shape;1184;p4"/>
            <p:cNvSpPr/>
            <p:nvPr/>
          </p:nvSpPr>
          <p:spPr>
            <a:xfrm>
              <a:off x="848698" y="3070526"/>
              <a:ext cx="317374" cy="317457"/>
            </a:xfrm>
            <a:custGeom>
              <a:avLst/>
              <a:gdLst/>
              <a:ahLst/>
              <a:cxnLst/>
              <a:rect l="l" t="t" r="r" b="b"/>
              <a:pathLst>
                <a:path w="15209" h="15213" extrusionOk="0">
                  <a:moveTo>
                    <a:pt x="7604" y="1"/>
                  </a:moveTo>
                  <a:cubicBezTo>
                    <a:pt x="3404" y="1"/>
                    <a:pt x="0" y="3405"/>
                    <a:pt x="0" y="7605"/>
                  </a:cubicBezTo>
                  <a:cubicBezTo>
                    <a:pt x="0" y="11805"/>
                    <a:pt x="3404" y="15212"/>
                    <a:pt x="7604" y="15212"/>
                  </a:cubicBezTo>
                  <a:cubicBezTo>
                    <a:pt x="11804" y="15212"/>
                    <a:pt x="15209" y="11805"/>
                    <a:pt x="15209" y="7605"/>
                  </a:cubicBezTo>
                  <a:cubicBezTo>
                    <a:pt x="15209" y="3405"/>
                    <a:pt x="11804" y="1"/>
                    <a:pt x="760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5" name="Google Shape;1185;p4"/>
            <p:cNvSpPr/>
            <p:nvPr/>
          </p:nvSpPr>
          <p:spPr>
            <a:xfrm>
              <a:off x="553048" y="3103747"/>
              <a:ext cx="549400" cy="251015"/>
            </a:xfrm>
            <a:custGeom>
              <a:avLst/>
              <a:gdLst/>
              <a:ahLst/>
              <a:cxnLst/>
              <a:rect l="l" t="t" r="r" b="b"/>
              <a:pathLst>
                <a:path w="26328" h="12029" extrusionOk="0">
                  <a:moveTo>
                    <a:pt x="1493" y="0"/>
                  </a:moveTo>
                  <a:cubicBezTo>
                    <a:pt x="671" y="0"/>
                    <a:pt x="0" y="668"/>
                    <a:pt x="0" y="1494"/>
                  </a:cubicBezTo>
                  <a:cubicBezTo>
                    <a:pt x="0" y="2320"/>
                    <a:pt x="671" y="2987"/>
                    <a:pt x="1493" y="2987"/>
                  </a:cubicBezTo>
                  <a:lnTo>
                    <a:pt x="19596" y="2987"/>
                  </a:lnTo>
                  <a:cubicBezTo>
                    <a:pt x="21591" y="2987"/>
                    <a:pt x="23340" y="4081"/>
                    <a:pt x="23340" y="5330"/>
                  </a:cubicBezTo>
                  <a:lnTo>
                    <a:pt x="23340" y="6696"/>
                  </a:lnTo>
                  <a:cubicBezTo>
                    <a:pt x="23340" y="7945"/>
                    <a:pt x="21591" y="9039"/>
                    <a:pt x="19596" y="9039"/>
                  </a:cubicBezTo>
                  <a:lnTo>
                    <a:pt x="1493" y="9039"/>
                  </a:lnTo>
                  <a:cubicBezTo>
                    <a:pt x="671" y="9039"/>
                    <a:pt x="0" y="9706"/>
                    <a:pt x="0" y="10532"/>
                  </a:cubicBezTo>
                  <a:cubicBezTo>
                    <a:pt x="0" y="11358"/>
                    <a:pt x="671" y="12028"/>
                    <a:pt x="1493" y="12028"/>
                  </a:cubicBezTo>
                  <a:lnTo>
                    <a:pt x="19596" y="12028"/>
                  </a:lnTo>
                  <a:lnTo>
                    <a:pt x="19596" y="12025"/>
                  </a:lnTo>
                  <a:cubicBezTo>
                    <a:pt x="23370" y="12025"/>
                    <a:pt x="26327" y="9685"/>
                    <a:pt x="26327" y="6696"/>
                  </a:cubicBezTo>
                  <a:lnTo>
                    <a:pt x="26327" y="5330"/>
                  </a:lnTo>
                  <a:cubicBezTo>
                    <a:pt x="26327" y="2340"/>
                    <a:pt x="23370" y="0"/>
                    <a:pt x="19596" y="0"/>
                  </a:cubicBezTo>
                  <a:close/>
                </a:path>
              </a:pathLst>
            </a:custGeom>
            <a:solidFill>
              <a:srgbClr val="0551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6" name="Google Shape;1186;p4"/>
            <p:cNvSpPr/>
            <p:nvPr/>
          </p:nvSpPr>
          <p:spPr>
            <a:xfrm>
              <a:off x="848698" y="3504966"/>
              <a:ext cx="317374" cy="317436"/>
            </a:xfrm>
            <a:custGeom>
              <a:avLst/>
              <a:gdLst/>
              <a:ahLst/>
              <a:cxnLst/>
              <a:rect l="l" t="t" r="r" b="b"/>
              <a:pathLst>
                <a:path w="15209" h="15212" extrusionOk="0">
                  <a:moveTo>
                    <a:pt x="7604" y="0"/>
                  </a:moveTo>
                  <a:cubicBezTo>
                    <a:pt x="3404" y="0"/>
                    <a:pt x="0" y="3407"/>
                    <a:pt x="0" y="7607"/>
                  </a:cubicBezTo>
                  <a:cubicBezTo>
                    <a:pt x="0" y="11807"/>
                    <a:pt x="3404" y="15212"/>
                    <a:pt x="7604" y="15212"/>
                  </a:cubicBezTo>
                  <a:cubicBezTo>
                    <a:pt x="11804" y="15212"/>
                    <a:pt x="15209" y="11807"/>
                    <a:pt x="15209" y="7607"/>
                  </a:cubicBezTo>
                  <a:cubicBezTo>
                    <a:pt x="15209" y="3407"/>
                    <a:pt x="11804" y="0"/>
                    <a:pt x="760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7" name="Google Shape;1187;p4"/>
            <p:cNvSpPr/>
            <p:nvPr/>
          </p:nvSpPr>
          <p:spPr>
            <a:xfrm>
              <a:off x="553048" y="3538167"/>
              <a:ext cx="549400" cy="251015"/>
            </a:xfrm>
            <a:custGeom>
              <a:avLst/>
              <a:gdLst/>
              <a:ahLst/>
              <a:cxnLst/>
              <a:rect l="l" t="t" r="r" b="b"/>
              <a:pathLst>
                <a:path w="26328" h="12029" extrusionOk="0">
                  <a:moveTo>
                    <a:pt x="1493" y="1"/>
                  </a:moveTo>
                  <a:cubicBezTo>
                    <a:pt x="671" y="1"/>
                    <a:pt x="0" y="672"/>
                    <a:pt x="0" y="1497"/>
                  </a:cubicBezTo>
                  <a:cubicBezTo>
                    <a:pt x="0" y="2320"/>
                    <a:pt x="671" y="2991"/>
                    <a:pt x="1493" y="2991"/>
                  </a:cubicBezTo>
                  <a:lnTo>
                    <a:pt x="19596" y="2991"/>
                  </a:lnTo>
                  <a:cubicBezTo>
                    <a:pt x="21591" y="2991"/>
                    <a:pt x="23340" y="4085"/>
                    <a:pt x="23340" y="5331"/>
                  </a:cubicBezTo>
                  <a:lnTo>
                    <a:pt x="23340" y="6699"/>
                  </a:lnTo>
                  <a:cubicBezTo>
                    <a:pt x="23340" y="7948"/>
                    <a:pt x="21591" y="9042"/>
                    <a:pt x="19596" y="9042"/>
                  </a:cubicBezTo>
                  <a:lnTo>
                    <a:pt x="1493" y="9042"/>
                  </a:lnTo>
                  <a:cubicBezTo>
                    <a:pt x="671" y="9042"/>
                    <a:pt x="0" y="9710"/>
                    <a:pt x="0" y="10535"/>
                  </a:cubicBezTo>
                  <a:cubicBezTo>
                    <a:pt x="0" y="11361"/>
                    <a:pt x="671" y="12029"/>
                    <a:pt x="1493" y="12029"/>
                  </a:cubicBezTo>
                  <a:lnTo>
                    <a:pt x="19596" y="12029"/>
                  </a:lnTo>
                  <a:cubicBezTo>
                    <a:pt x="23370" y="12029"/>
                    <a:pt x="26327" y="9689"/>
                    <a:pt x="26327" y="6699"/>
                  </a:cubicBezTo>
                  <a:lnTo>
                    <a:pt x="26327" y="5331"/>
                  </a:lnTo>
                  <a:cubicBezTo>
                    <a:pt x="26327" y="2344"/>
                    <a:pt x="23370" y="1"/>
                    <a:pt x="19596" y="1"/>
                  </a:cubicBezTo>
                  <a:close/>
                </a:path>
              </a:pathLst>
            </a:custGeom>
            <a:solidFill>
              <a:srgbClr val="0551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8" name="Google Shape;1188;p4"/>
            <p:cNvSpPr/>
            <p:nvPr/>
          </p:nvSpPr>
          <p:spPr>
            <a:xfrm>
              <a:off x="848698" y="3939449"/>
              <a:ext cx="317374" cy="317395"/>
            </a:xfrm>
            <a:custGeom>
              <a:avLst/>
              <a:gdLst/>
              <a:ahLst/>
              <a:cxnLst/>
              <a:rect l="l" t="t" r="r" b="b"/>
              <a:pathLst>
                <a:path w="15209" h="15210" extrusionOk="0">
                  <a:moveTo>
                    <a:pt x="7604" y="1"/>
                  </a:moveTo>
                  <a:cubicBezTo>
                    <a:pt x="3404" y="1"/>
                    <a:pt x="0" y="3405"/>
                    <a:pt x="0" y="7605"/>
                  </a:cubicBezTo>
                  <a:cubicBezTo>
                    <a:pt x="0" y="11805"/>
                    <a:pt x="3404" y="15209"/>
                    <a:pt x="7604" y="15209"/>
                  </a:cubicBezTo>
                  <a:cubicBezTo>
                    <a:pt x="11804" y="15209"/>
                    <a:pt x="15209" y="11805"/>
                    <a:pt x="15209" y="7605"/>
                  </a:cubicBezTo>
                  <a:cubicBezTo>
                    <a:pt x="15209" y="3405"/>
                    <a:pt x="11804" y="1"/>
                    <a:pt x="760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9" name="Google Shape;1189;p4"/>
            <p:cNvSpPr/>
            <p:nvPr/>
          </p:nvSpPr>
          <p:spPr>
            <a:xfrm>
              <a:off x="553048" y="3972670"/>
              <a:ext cx="549400" cy="251015"/>
            </a:xfrm>
            <a:custGeom>
              <a:avLst/>
              <a:gdLst/>
              <a:ahLst/>
              <a:cxnLst/>
              <a:rect l="l" t="t" r="r" b="b"/>
              <a:pathLst>
                <a:path w="26328" h="12029" extrusionOk="0">
                  <a:moveTo>
                    <a:pt x="1493" y="0"/>
                  </a:moveTo>
                  <a:cubicBezTo>
                    <a:pt x="671" y="0"/>
                    <a:pt x="0" y="668"/>
                    <a:pt x="0" y="1494"/>
                  </a:cubicBezTo>
                  <a:cubicBezTo>
                    <a:pt x="0" y="2320"/>
                    <a:pt x="671" y="2990"/>
                    <a:pt x="1493" y="2990"/>
                  </a:cubicBezTo>
                  <a:lnTo>
                    <a:pt x="19596" y="2990"/>
                  </a:lnTo>
                  <a:cubicBezTo>
                    <a:pt x="21591" y="2990"/>
                    <a:pt x="23340" y="4081"/>
                    <a:pt x="23340" y="5330"/>
                  </a:cubicBezTo>
                  <a:lnTo>
                    <a:pt x="23340" y="6695"/>
                  </a:lnTo>
                  <a:cubicBezTo>
                    <a:pt x="23340" y="7944"/>
                    <a:pt x="21591" y="9038"/>
                    <a:pt x="19596" y="9038"/>
                  </a:cubicBezTo>
                  <a:lnTo>
                    <a:pt x="1493" y="9038"/>
                  </a:lnTo>
                  <a:cubicBezTo>
                    <a:pt x="671" y="9038"/>
                    <a:pt x="0" y="9706"/>
                    <a:pt x="0" y="10532"/>
                  </a:cubicBezTo>
                  <a:cubicBezTo>
                    <a:pt x="0" y="11358"/>
                    <a:pt x="671" y="12028"/>
                    <a:pt x="1493" y="12028"/>
                  </a:cubicBezTo>
                  <a:lnTo>
                    <a:pt x="19596" y="12028"/>
                  </a:lnTo>
                  <a:lnTo>
                    <a:pt x="19596" y="12025"/>
                  </a:lnTo>
                  <a:cubicBezTo>
                    <a:pt x="23370" y="12025"/>
                    <a:pt x="26327" y="9685"/>
                    <a:pt x="26327" y="6695"/>
                  </a:cubicBezTo>
                  <a:lnTo>
                    <a:pt x="26327" y="5327"/>
                  </a:lnTo>
                  <a:cubicBezTo>
                    <a:pt x="26327" y="2340"/>
                    <a:pt x="23370" y="0"/>
                    <a:pt x="19596" y="0"/>
                  </a:cubicBezTo>
                  <a:close/>
                </a:path>
              </a:pathLst>
            </a:custGeom>
            <a:solidFill>
              <a:srgbClr val="0551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90" name="Google Shape;1190;p4"/>
          <p:cNvSpPr txBox="1">
            <a:spLocks noGrp="1"/>
          </p:cNvSpPr>
          <p:nvPr>
            <p:ph type="title"/>
          </p:nvPr>
        </p:nvSpPr>
        <p:spPr>
          <a:xfrm>
            <a:off x="1270650" y="629375"/>
            <a:ext cx="7020000" cy="5727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300"/>
              <a:buFont typeface="Gantari ExtraBold"/>
              <a:buNone/>
              <a:defRPr sz="3300">
                <a:solidFill>
                  <a:schemeClr val="lt2"/>
                </a:solidFill>
                <a:latin typeface="Gantari ExtraBold"/>
                <a:ea typeface="Gantari ExtraBold"/>
                <a:cs typeface="Gantari ExtraBold"/>
                <a:sym typeface="Gantari ExtraBold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300"/>
              <a:buFont typeface="Gantari ExtraBold"/>
              <a:buNone/>
              <a:defRPr sz="3300">
                <a:solidFill>
                  <a:schemeClr val="lt2"/>
                </a:solidFill>
                <a:latin typeface="Gantari ExtraBold"/>
                <a:ea typeface="Gantari ExtraBold"/>
                <a:cs typeface="Gantari ExtraBold"/>
                <a:sym typeface="Gantari ExtraBold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300"/>
              <a:buFont typeface="Gantari ExtraBold"/>
              <a:buNone/>
              <a:defRPr sz="3300">
                <a:solidFill>
                  <a:schemeClr val="lt2"/>
                </a:solidFill>
                <a:latin typeface="Gantari ExtraBold"/>
                <a:ea typeface="Gantari ExtraBold"/>
                <a:cs typeface="Gantari ExtraBold"/>
                <a:sym typeface="Gantari ExtraBold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300"/>
              <a:buFont typeface="Gantari ExtraBold"/>
              <a:buNone/>
              <a:defRPr sz="3300">
                <a:solidFill>
                  <a:schemeClr val="lt2"/>
                </a:solidFill>
                <a:latin typeface="Gantari ExtraBold"/>
                <a:ea typeface="Gantari ExtraBold"/>
                <a:cs typeface="Gantari ExtraBold"/>
                <a:sym typeface="Gantari ExtraBold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300"/>
              <a:buFont typeface="Gantari ExtraBold"/>
              <a:buNone/>
              <a:defRPr sz="3300">
                <a:solidFill>
                  <a:schemeClr val="lt2"/>
                </a:solidFill>
                <a:latin typeface="Gantari ExtraBold"/>
                <a:ea typeface="Gantari ExtraBold"/>
                <a:cs typeface="Gantari ExtraBold"/>
                <a:sym typeface="Gantari ExtraBold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300"/>
              <a:buFont typeface="Gantari ExtraBold"/>
              <a:buNone/>
              <a:defRPr sz="3300">
                <a:solidFill>
                  <a:schemeClr val="lt2"/>
                </a:solidFill>
                <a:latin typeface="Gantari ExtraBold"/>
                <a:ea typeface="Gantari ExtraBold"/>
                <a:cs typeface="Gantari ExtraBold"/>
                <a:sym typeface="Gantari ExtraBold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300"/>
              <a:buFont typeface="Gantari ExtraBold"/>
              <a:buNone/>
              <a:defRPr sz="3300">
                <a:solidFill>
                  <a:schemeClr val="lt2"/>
                </a:solidFill>
                <a:latin typeface="Gantari ExtraBold"/>
                <a:ea typeface="Gantari ExtraBold"/>
                <a:cs typeface="Gantari ExtraBold"/>
                <a:sym typeface="Gantari ExtraBold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300"/>
              <a:buFont typeface="Gantari ExtraBold"/>
              <a:buNone/>
              <a:defRPr sz="3300">
                <a:solidFill>
                  <a:schemeClr val="lt2"/>
                </a:solidFill>
                <a:latin typeface="Gantari ExtraBold"/>
                <a:ea typeface="Gantari ExtraBold"/>
                <a:cs typeface="Gantari ExtraBold"/>
                <a:sym typeface="Gantari ExtraBold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300"/>
              <a:buFont typeface="Gantari ExtraBold"/>
              <a:buNone/>
              <a:defRPr sz="3300">
                <a:solidFill>
                  <a:schemeClr val="lt2"/>
                </a:solidFill>
                <a:latin typeface="Gantari ExtraBold"/>
                <a:ea typeface="Gantari ExtraBold"/>
                <a:cs typeface="Gantari ExtraBold"/>
                <a:sym typeface="Gantari ExtraBold"/>
              </a:defRPr>
            </a:lvl9pPr>
          </a:lstStyle>
          <a:p>
            <a:endParaRPr/>
          </a:p>
        </p:txBody>
      </p:sp>
      <p:sp>
        <p:nvSpPr>
          <p:cNvPr id="1191" name="Google Shape;1191;p4"/>
          <p:cNvSpPr txBox="1">
            <a:spLocks noGrp="1"/>
          </p:cNvSpPr>
          <p:nvPr>
            <p:ph type="body" idx="1"/>
          </p:nvPr>
        </p:nvSpPr>
        <p:spPr>
          <a:xfrm>
            <a:off x="1270650" y="1202075"/>
            <a:ext cx="7020000" cy="34062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Gantari"/>
              <a:buChar char="●"/>
              <a:defRPr>
                <a:solidFill>
                  <a:schemeClr val="dk1"/>
                </a:solidFill>
                <a:latin typeface="Gantari"/>
                <a:ea typeface="Gantari"/>
                <a:cs typeface="Gantari"/>
                <a:sym typeface="Gantari"/>
              </a:defRPr>
            </a:lvl1pPr>
            <a:lvl2pPr marL="914400" lvl="1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Gantari"/>
              <a:buChar char="○"/>
              <a:defRPr>
                <a:solidFill>
                  <a:schemeClr val="dk1"/>
                </a:solidFill>
                <a:latin typeface="Gantari"/>
                <a:ea typeface="Gantari"/>
                <a:cs typeface="Gantari"/>
                <a:sym typeface="Gantari"/>
              </a:defRPr>
            </a:lvl2pPr>
            <a:lvl3pPr marL="1371600" lvl="2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Gantari"/>
              <a:buChar char="■"/>
              <a:defRPr>
                <a:solidFill>
                  <a:schemeClr val="dk1"/>
                </a:solidFill>
                <a:latin typeface="Gantari"/>
                <a:ea typeface="Gantari"/>
                <a:cs typeface="Gantari"/>
                <a:sym typeface="Gantari"/>
              </a:defRPr>
            </a:lvl3pPr>
            <a:lvl4pPr marL="1828800" lvl="3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Gantari"/>
              <a:buChar char="●"/>
              <a:defRPr>
                <a:solidFill>
                  <a:schemeClr val="dk1"/>
                </a:solidFill>
                <a:latin typeface="Gantari"/>
                <a:ea typeface="Gantari"/>
                <a:cs typeface="Gantari"/>
                <a:sym typeface="Gantari"/>
              </a:defRPr>
            </a:lvl4pPr>
            <a:lvl5pPr marL="2286000" lvl="4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Gantari"/>
              <a:buChar char="○"/>
              <a:defRPr>
                <a:solidFill>
                  <a:schemeClr val="dk1"/>
                </a:solidFill>
                <a:latin typeface="Gantari"/>
                <a:ea typeface="Gantari"/>
                <a:cs typeface="Gantari"/>
                <a:sym typeface="Gantari"/>
              </a:defRPr>
            </a:lvl5pPr>
            <a:lvl6pPr marL="2743200" lvl="5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Gantari"/>
              <a:buChar char="■"/>
              <a:defRPr>
                <a:solidFill>
                  <a:schemeClr val="dk1"/>
                </a:solidFill>
                <a:latin typeface="Gantari"/>
                <a:ea typeface="Gantari"/>
                <a:cs typeface="Gantari"/>
                <a:sym typeface="Gantari"/>
              </a:defRPr>
            </a:lvl6pPr>
            <a:lvl7pPr marL="3200400" lvl="6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Gantari"/>
              <a:buChar char="●"/>
              <a:defRPr>
                <a:solidFill>
                  <a:schemeClr val="dk1"/>
                </a:solidFill>
                <a:latin typeface="Gantari"/>
                <a:ea typeface="Gantari"/>
                <a:cs typeface="Gantari"/>
                <a:sym typeface="Gantari"/>
              </a:defRPr>
            </a:lvl7pPr>
            <a:lvl8pPr marL="3657600" lvl="7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Gantari"/>
              <a:buChar char="○"/>
              <a:defRPr>
                <a:solidFill>
                  <a:schemeClr val="dk1"/>
                </a:solidFill>
                <a:latin typeface="Gantari"/>
                <a:ea typeface="Gantari"/>
                <a:cs typeface="Gantari"/>
                <a:sym typeface="Gantari"/>
              </a:defRPr>
            </a:lvl8pPr>
            <a:lvl9pPr marL="4114800" lvl="8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Gantari"/>
              <a:buChar char="■"/>
              <a:defRPr>
                <a:solidFill>
                  <a:schemeClr val="dk1"/>
                </a:solidFill>
                <a:latin typeface="Gantari"/>
                <a:ea typeface="Gantari"/>
                <a:cs typeface="Gantari"/>
                <a:sym typeface="Ganta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">
  <p:cSld name="CUSTOM_3">
    <p:bg>
      <p:bgPr>
        <a:solidFill>
          <a:schemeClr val="lt1"/>
        </a:solidFill>
        <a:effectLst/>
      </p:bgPr>
    </p:bg>
    <p:spTree>
      <p:nvGrpSpPr>
        <p:cNvPr id="1" name="Shape 62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293" name="Google Shape;6293;p19"/>
          <p:cNvGrpSpPr/>
          <p:nvPr/>
        </p:nvGrpSpPr>
        <p:grpSpPr>
          <a:xfrm>
            <a:off x="0" y="0"/>
            <a:ext cx="9144125" cy="5143391"/>
            <a:chOff x="0" y="0"/>
            <a:chExt cx="9144125" cy="5143391"/>
          </a:xfrm>
        </p:grpSpPr>
        <p:sp>
          <p:nvSpPr>
            <p:cNvPr id="6294" name="Google Shape;6294;p19"/>
            <p:cNvSpPr/>
            <p:nvPr/>
          </p:nvSpPr>
          <p:spPr>
            <a:xfrm>
              <a:off x="0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95" name="Google Shape;6295;p19"/>
            <p:cNvSpPr/>
            <p:nvPr/>
          </p:nvSpPr>
          <p:spPr>
            <a:xfrm>
              <a:off x="381005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96" name="Google Shape;6296;p19"/>
            <p:cNvSpPr/>
            <p:nvPr/>
          </p:nvSpPr>
          <p:spPr>
            <a:xfrm>
              <a:off x="762010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97" name="Google Shape;6297;p19"/>
            <p:cNvSpPr/>
            <p:nvPr/>
          </p:nvSpPr>
          <p:spPr>
            <a:xfrm>
              <a:off x="1143015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98" name="Google Shape;6298;p19"/>
            <p:cNvSpPr/>
            <p:nvPr/>
          </p:nvSpPr>
          <p:spPr>
            <a:xfrm>
              <a:off x="1524020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99" name="Google Shape;6299;p19"/>
            <p:cNvSpPr/>
            <p:nvPr/>
          </p:nvSpPr>
          <p:spPr>
            <a:xfrm>
              <a:off x="1905025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00" name="Google Shape;6300;p19"/>
            <p:cNvSpPr/>
            <p:nvPr/>
          </p:nvSpPr>
          <p:spPr>
            <a:xfrm>
              <a:off x="2286030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01" name="Google Shape;6301;p19"/>
            <p:cNvSpPr/>
            <p:nvPr/>
          </p:nvSpPr>
          <p:spPr>
            <a:xfrm>
              <a:off x="2667035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02" name="Google Shape;6302;p19"/>
            <p:cNvSpPr/>
            <p:nvPr/>
          </p:nvSpPr>
          <p:spPr>
            <a:xfrm>
              <a:off x="3048040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03" name="Google Shape;6303;p19"/>
            <p:cNvSpPr/>
            <p:nvPr/>
          </p:nvSpPr>
          <p:spPr>
            <a:xfrm>
              <a:off x="3429045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04" name="Google Shape;6304;p19"/>
            <p:cNvSpPr/>
            <p:nvPr/>
          </p:nvSpPr>
          <p:spPr>
            <a:xfrm>
              <a:off x="3810050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05" name="Google Shape;6305;p19"/>
            <p:cNvSpPr/>
            <p:nvPr/>
          </p:nvSpPr>
          <p:spPr>
            <a:xfrm>
              <a:off x="4191055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06" name="Google Shape;6306;p19"/>
            <p:cNvSpPr/>
            <p:nvPr/>
          </p:nvSpPr>
          <p:spPr>
            <a:xfrm>
              <a:off x="4572060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07" name="Google Shape;6307;p19"/>
            <p:cNvSpPr/>
            <p:nvPr/>
          </p:nvSpPr>
          <p:spPr>
            <a:xfrm>
              <a:off x="4953065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08" name="Google Shape;6308;p19"/>
            <p:cNvSpPr/>
            <p:nvPr/>
          </p:nvSpPr>
          <p:spPr>
            <a:xfrm>
              <a:off x="5334070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09" name="Google Shape;6309;p19"/>
            <p:cNvSpPr/>
            <p:nvPr/>
          </p:nvSpPr>
          <p:spPr>
            <a:xfrm>
              <a:off x="5715075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10" name="Google Shape;6310;p19"/>
            <p:cNvSpPr/>
            <p:nvPr/>
          </p:nvSpPr>
          <p:spPr>
            <a:xfrm>
              <a:off x="6096080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11" name="Google Shape;6311;p19"/>
            <p:cNvSpPr/>
            <p:nvPr/>
          </p:nvSpPr>
          <p:spPr>
            <a:xfrm>
              <a:off x="6477085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12" name="Google Shape;6312;p19"/>
            <p:cNvSpPr/>
            <p:nvPr/>
          </p:nvSpPr>
          <p:spPr>
            <a:xfrm>
              <a:off x="6858090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13" name="Google Shape;6313;p19"/>
            <p:cNvSpPr/>
            <p:nvPr/>
          </p:nvSpPr>
          <p:spPr>
            <a:xfrm>
              <a:off x="7239095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14" name="Google Shape;6314;p19"/>
            <p:cNvSpPr/>
            <p:nvPr/>
          </p:nvSpPr>
          <p:spPr>
            <a:xfrm>
              <a:off x="0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15" name="Google Shape;6315;p19"/>
            <p:cNvSpPr/>
            <p:nvPr/>
          </p:nvSpPr>
          <p:spPr>
            <a:xfrm>
              <a:off x="381005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16" name="Google Shape;6316;p19"/>
            <p:cNvSpPr/>
            <p:nvPr/>
          </p:nvSpPr>
          <p:spPr>
            <a:xfrm>
              <a:off x="762010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17" name="Google Shape;6317;p19"/>
            <p:cNvSpPr/>
            <p:nvPr/>
          </p:nvSpPr>
          <p:spPr>
            <a:xfrm>
              <a:off x="1143015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18" name="Google Shape;6318;p19"/>
            <p:cNvSpPr/>
            <p:nvPr/>
          </p:nvSpPr>
          <p:spPr>
            <a:xfrm>
              <a:off x="1524020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19" name="Google Shape;6319;p19"/>
            <p:cNvSpPr/>
            <p:nvPr/>
          </p:nvSpPr>
          <p:spPr>
            <a:xfrm>
              <a:off x="1905025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20" name="Google Shape;6320;p19"/>
            <p:cNvSpPr/>
            <p:nvPr/>
          </p:nvSpPr>
          <p:spPr>
            <a:xfrm>
              <a:off x="2286030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21" name="Google Shape;6321;p19"/>
            <p:cNvSpPr/>
            <p:nvPr/>
          </p:nvSpPr>
          <p:spPr>
            <a:xfrm>
              <a:off x="2667035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22" name="Google Shape;6322;p19"/>
            <p:cNvSpPr/>
            <p:nvPr/>
          </p:nvSpPr>
          <p:spPr>
            <a:xfrm>
              <a:off x="3048040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23" name="Google Shape;6323;p19"/>
            <p:cNvSpPr/>
            <p:nvPr/>
          </p:nvSpPr>
          <p:spPr>
            <a:xfrm>
              <a:off x="3429045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24" name="Google Shape;6324;p19"/>
            <p:cNvSpPr/>
            <p:nvPr/>
          </p:nvSpPr>
          <p:spPr>
            <a:xfrm>
              <a:off x="3810050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25" name="Google Shape;6325;p19"/>
            <p:cNvSpPr/>
            <p:nvPr/>
          </p:nvSpPr>
          <p:spPr>
            <a:xfrm>
              <a:off x="4191055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26" name="Google Shape;6326;p19"/>
            <p:cNvSpPr/>
            <p:nvPr/>
          </p:nvSpPr>
          <p:spPr>
            <a:xfrm>
              <a:off x="4572060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27" name="Google Shape;6327;p19"/>
            <p:cNvSpPr/>
            <p:nvPr/>
          </p:nvSpPr>
          <p:spPr>
            <a:xfrm>
              <a:off x="4953065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28" name="Google Shape;6328;p19"/>
            <p:cNvSpPr/>
            <p:nvPr/>
          </p:nvSpPr>
          <p:spPr>
            <a:xfrm>
              <a:off x="5334070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29" name="Google Shape;6329;p19"/>
            <p:cNvSpPr/>
            <p:nvPr/>
          </p:nvSpPr>
          <p:spPr>
            <a:xfrm>
              <a:off x="5715075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30" name="Google Shape;6330;p19"/>
            <p:cNvSpPr/>
            <p:nvPr/>
          </p:nvSpPr>
          <p:spPr>
            <a:xfrm>
              <a:off x="6096080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31" name="Google Shape;6331;p19"/>
            <p:cNvSpPr/>
            <p:nvPr/>
          </p:nvSpPr>
          <p:spPr>
            <a:xfrm>
              <a:off x="6477085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32" name="Google Shape;6332;p19"/>
            <p:cNvSpPr/>
            <p:nvPr/>
          </p:nvSpPr>
          <p:spPr>
            <a:xfrm>
              <a:off x="6858090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33" name="Google Shape;6333;p19"/>
            <p:cNvSpPr/>
            <p:nvPr/>
          </p:nvSpPr>
          <p:spPr>
            <a:xfrm>
              <a:off x="7239095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34" name="Google Shape;6334;p19"/>
            <p:cNvSpPr/>
            <p:nvPr/>
          </p:nvSpPr>
          <p:spPr>
            <a:xfrm>
              <a:off x="0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35" name="Google Shape;6335;p19"/>
            <p:cNvSpPr/>
            <p:nvPr/>
          </p:nvSpPr>
          <p:spPr>
            <a:xfrm>
              <a:off x="381005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36" name="Google Shape;6336;p19"/>
            <p:cNvSpPr/>
            <p:nvPr/>
          </p:nvSpPr>
          <p:spPr>
            <a:xfrm>
              <a:off x="762010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37" name="Google Shape;6337;p19"/>
            <p:cNvSpPr/>
            <p:nvPr/>
          </p:nvSpPr>
          <p:spPr>
            <a:xfrm>
              <a:off x="1143015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38" name="Google Shape;6338;p19"/>
            <p:cNvSpPr/>
            <p:nvPr/>
          </p:nvSpPr>
          <p:spPr>
            <a:xfrm>
              <a:off x="1524020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39" name="Google Shape;6339;p19"/>
            <p:cNvSpPr/>
            <p:nvPr/>
          </p:nvSpPr>
          <p:spPr>
            <a:xfrm>
              <a:off x="1905025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40" name="Google Shape;6340;p19"/>
            <p:cNvSpPr/>
            <p:nvPr/>
          </p:nvSpPr>
          <p:spPr>
            <a:xfrm>
              <a:off x="2286030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41" name="Google Shape;6341;p19"/>
            <p:cNvSpPr/>
            <p:nvPr/>
          </p:nvSpPr>
          <p:spPr>
            <a:xfrm>
              <a:off x="2667035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42" name="Google Shape;6342;p19"/>
            <p:cNvSpPr/>
            <p:nvPr/>
          </p:nvSpPr>
          <p:spPr>
            <a:xfrm>
              <a:off x="3048040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43" name="Google Shape;6343;p19"/>
            <p:cNvSpPr/>
            <p:nvPr/>
          </p:nvSpPr>
          <p:spPr>
            <a:xfrm>
              <a:off x="3429045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44" name="Google Shape;6344;p19"/>
            <p:cNvSpPr/>
            <p:nvPr/>
          </p:nvSpPr>
          <p:spPr>
            <a:xfrm>
              <a:off x="3810050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45" name="Google Shape;6345;p19"/>
            <p:cNvSpPr/>
            <p:nvPr/>
          </p:nvSpPr>
          <p:spPr>
            <a:xfrm>
              <a:off x="4191055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46" name="Google Shape;6346;p19"/>
            <p:cNvSpPr/>
            <p:nvPr/>
          </p:nvSpPr>
          <p:spPr>
            <a:xfrm>
              <a:off x="4572060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47" name="Google Shape;6347;p19"/>
            <p:cNvSpPr/>
            <p:nvPr/>
          </p:nvSpPr>
          <p:spPr>
            <a:xfrm>
              <a:off x="4953065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48" name="Google Shape;6348;p19"/>
            <p:cNvSpPr/>
            <p:nvPr/>
          </p:nvSpPr>
          <p:spPr>
            <a:xfrm>
              <a:off x="5334070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49" name="Google Shape;6349;p19"/>
            <p:cNvSpPr/>
            <p:nvPr/>
          </p:nvSpPr>
          <p:spPr>
            <a:xfrm>
              <a:off x="5715075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50" name="Google Shape;6350;p19"/>
            <p:cNvSpPr/>
            <p:nvPr/>
          </p:nvSpPr>
          <p:spPr>
            <a:xfrm>
              <a:off x="6096080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51" name="Google Shape;6351;p19"/>
            <p:cNvSpPr/>
            <p:nvPr/>
          </p:nvSpPr>
          <p:spPr>
            <a:xfrm>
              <a:off x="6477085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52" name="Google Shape;6352;p19"/>
            <p:cNvSpPr/>
            <p:nvPr/>
          </p:nvSpPr>
          <p:spPr>
            <a:xfrm>
              <a:off x="6858090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53" name="Google Shape;6353;p19"/>
            <p:cNvSpPr/>
            <p:nvPr/>
          </p:nvSpPr>
          <p:spPr>
            <a:xfrm>
              <a:off x="7239095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54" name="Google Shape;6354;p19"/>
            <p:cNvSpPr/>
            <p:nvPr/>
          </p:nvSpPr>
          <p:spPr>
            <a:xfrm>
              <a:off x="0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55" name="Google Shape;6355;p19"/>
            <p:cNvSpPr/>
            <p:nvPr/>
          </p:nvSpPr>
          <p:spPr>
            <a:xfrm>
              <a:off x="381005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56" name="Google Shape;6356;p19"/>
            <p:cNvSpPr/>
            <p:nvPr/>
          </p:nvSpPr>
          <p:spPr>
            <a:xfrm>
              <a:off x="762010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57" name="Google Shape;6357;p19"/>
            <p:cNvSpPr/>
            <p:nvPr/>
          </p:nvSpPr>
          <p:spPr>
            <a:xfrm>
              <a:off x="1143015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58" name="Google Shape;6358;p19"/>
            <p:cNvSpPr/>
            <p:nvPr/>
          </p:nvSpPr>
          <p:spPr>
            <a:xfrm>
              <a:off x="1524020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59" name="Google Shape;6359;p19"/>
            <p:cNvSpPr/>
            <p:nvPr/>
          </p:nvSpPr>
          <p:spPr>
            <a:xfrm>
              <a:off x="1905025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60" name="Google Shape;6360;p19"/>
            <p:cNvSpPr/>
            <p:nvPr/>
          </p:nvSpPr>
          <p:spPr>
            <a:xfrm>
              <a:off x="2286030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61" name="Google Shape;6361;p19"/>
            <p:cNvSpPr/>
            <p:nvPr/>
          </p:nvSpPr>
          <p:spPr>
            <a:xfrm>
              <a:off x="2667035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62" name="Google Shape;6362;p19"/>
            <p:cNvSpPr/>
            <p:nvPr/>
          </p:nvSpPr>
          <p:spPr>
            <a:xfrm>
              <a:off x="3048040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63" name="Google Shape;6363;p19"/>
            <p:cNvSpPr/>
            <p:nvPr/>
          </p:nvSpPr>
          <p:spPr>
            <a:xfrm>
              <a:off x="3429045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64" name="Google Shape;6364;p19"/>
            <p:cNvSpPr/>
            <p:nvPr/>
          </p:nvSpPr>
          <p:spPr>
            <a:xfrm>
              <a:off x="3810050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65" name="Google Shape;6365;p19"/>
            <p:cNvSpPr/>
            <p:nvPr/>
          </p:nvSpPr>
          <p:spPr>
            <a:xfrm>
              <a:off x="4191055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66" name="Google Shape;6366;p19"/>
            <p:cNvSpPr/>
            <p:nvPr/>
          </p:nvSpPr>
          <p:spPr>
            <a:xfrm>
              <a:off x="4572060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67" name="Google Shape;6367;p19"/>
            <p:cNvSpPr/>
            <p:nvPr/>
          </p:nvSpPr>
          <p:spPr>
            <a:xfrm>
              <a:off x="4953065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68" name="Google Shape;6368;p19"/>
            <p:cNvSpPr/>
            <p:nvPr/>
          </p:nvSpPr>
          <p:spPr>
            <a:xfrm>
              <a:off x="5334070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69" name="Google Shape;6369;p19"/>
            <p:cNvSpPr/>
            <p:nvPr/>
          </p:nvSpPr>
          <p:spPr>
            <a:xfrm>
              <a:off x="5715075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70" name="Google Shape;6370;p19"/>
            <p:cNvSpPr/>
            <p:nvPr/>
          </p:nvSpPr>
          <p:spPr>
            <a:xfrm>
              <a:off x="6096080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71" name="Google Shape;6371;p19"/>
            <p:cNvSpPr/>
            <p:nvPr/>
          </p:nvSpPr>
          <p:spPr>
            <a:xfrm>
              <a:off x="6477085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72" name="Google Shape;6372;p19"/>
            <p:cNvSpPr/>
            <p:nvPr/>
          </p:nvSpPr>
          <p:spPr>
            <a:xfrm>
              <a:off x="6858090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73" name="Google Shape;6373;p19"/>
            <p:cNvSpPr/>
            <p:nvPr/>
          </p:nvSpPr>
          <p:spPr>
            <a:xfrm>
              <a:off x="7239095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74" name="Google Shape;6374;p19"/>
            <p:cNvSpPr/>
            <p:nvPr/>
          </p:nvSpPr>
          <p:spPr>
            <a:xfrm>
              <a:off x="0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75" name="Google Shape;6375;p19"/>
            <p:cNvSpPr/>
            <p:nvPr/>
          </p:nvSpPr>
          <p:spPr>
            <a:xfrm>
              <a:off x="381005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76" name="Google Shape;6376;p19"/>
            <p:cNvSpPr/>
            <p:nvPr/>
          </p:nvSpPr>
          <p:spPr>
            <a:xfrm>
              <a:off x="762010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77" name="Google Shape;6377;p19"/>
            <p:cNvSpPr/>
            <p:nvPr/>
          </p:nvSpPr>
          <p:spPr>
            <a:xfrm>
              <a:off x="1143015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78" name="Google Shape;6378;p19"/>
            <p:cNvSpPr/>
            <p:nvPr/>
          </p:nvSpPr>
          <p:spPr>
            <a:xfrm>
              <a:off x="1524020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79" name="Google Shape;6379;p19"/>
            <p:cNvSpPr/>
            <p:nvPr/>
          </p:nvSpPr>
          <p:spPr>
            <a:xfrm>
              <a:off x="1905025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80" name="Google Shape;6380;p19"/>
            <p:cNvSpPr/>
            <p:nvPr/>
          </p:nvSpPr>
          <p:spPr>
            <a:xfrm>
              <a:off x="2286030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81" name="Google Shape;6381;p19"/>
            <p:cNvSpPr/>
            <p:nvPr/>
          </p:nvSpPr>
          <p:spPr>
            <a:xfrm>
              <a:off x="2667035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82" name="Google Shape;6382;p19"/>
            <p:cNvSpPr/>
            <p:nvPr/>
          </p:nvSpPr>
          <p:spPr>
            <a:xfrm>
              <a:off x="3048040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83" name="Google Shape;6383;p19"/>
            <p:cNvSpPr/>
            <p:nvPr/>
          </p:nvSpPr>
          <p:spPr>
            <a:xfrm>
              <a:off x="3429045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84" name="Google Shape;6384;p19"/>
            <p:cNvSpPr/>
            <p:nvPr/>
          </p:nvSpPr>
          <p:spPr>
            <a:xfrm>
              <a:off x="3810050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85" name="Google Shape;6385;p19"/>
            <p:cNvSpPr/>
            <p:nvPr/>
          </p:nvSpPr>
          <p:spPr>
            <a:xfrm>
              <a:off x="4191055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86" name="Google Shape;6386;p19"/>
            <p:cNvSpPr/>
            <p:nvPr/>
          </p:nvSpPr>
          <p:spPr>
            <a:xfrm>
              <a:off x="4572060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87" name="Google Shape;6387;p19"/>
            <p:cNvSpPr/>
            <p:nvPr/>
          </p:nvSpPr>
          <p:spPr>
            <a:xfrm>
              <a:off x="4953065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88" name="Google Shape;6388;p19"/>
            <p:cNvSpPr/>
            <p:nvPr/>
          </p:nvSpPr>
          <p:spPr>
            <a:xfrm>
              <a:off x="5334070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89" name="Google Shape;6389;p19"/>
            <p:cNvSpPr/>
            <p:nvPr/>
          </p:nvSpPr>
          <p:spPr>
            <a:xfrm>
              <a:off x="5715075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90" name="Google Shape;6390;p19"/>
            <p:cNvSpPr/>
            <p:nvPr/>
          </p:nvSpPr>
          <p:spPr>
            <a:xfrm>
              <a:off x="6096080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91" name="Google Shape;6391;p19"/>
            <p:cNvSpPr/>
            <p:nvPr/>
          </p:nvSpPr>
          <p:spPr>
            <a:xfrm>
              <a:off x="6477085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92" name="Google Shape;6392;p19"/>
            <p:cNvSpPr/>
            <p:nvPr/>
          </p:nvSpPr>
          <p:spPr>
            <a:xfrm>
              <a:off x="6858090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93" name="Google Shape;6393;p19"/>
            <p:cNvSpPr/>
            <p:nvPr/>
          </p:nvSpPr>
          <p:spPr>
            <a:xfrm>
              <a:off x="7239095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94" name="Google Shape;6394;p19"/>
            <p:cNvSpPr/>
            <p:nvPr/>
          </p:nvSpPr>
          <p:spPr>
            <a:xfrm>
              <a:off x="0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95" name="Google Shape;6395;p19"/>
            <p:cNvSpPr/>
            <p:nvPr/>
          </p:nvSpPr>
          <p:spPr>
            <a:xfrm>
              <a:off x="381005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96" name="Google Shape;6396;p19"/>
            <p:cNvSpPr/>
            <p:nvPr/>
          </p:nvSpPr>
          <p:spPr>
            <a:xfrm>
              <a:off x="762010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97" name="Google Shape;6397;p19"/>
            <p:cNvSpPr/>
            <p:nvPr/>
          </p:nvSpPr>
          <p:spPr>
            <a:xfrm>
              <a:off x="1143015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98" name="Google Shape;6398;p19"/>
            <p:cNvSpPr/>
            <p:nvPr/>
          </p:nvSpPr>
          <p:spPr>
            <a:xfrm>
              <a:off x="1524020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99" name="Google Shape;6399;p19"/>
            <p:cNvSpPr/>
            <p:nvPr/>
          </p:nvSpPr>
          <p:spPr>
            <a:xfrm>
              <a:off x="1905025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00" name="Google Shape;6400;p19"/>
            <p:cNvSpPr/>
            <p:nvPr/>
          </p:nvSpPr>
          <p:spPr>
            <a:xfrm>
              <a:off x="2286030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01" name="Google Shape;6401;p19"/>
            <p:cNvSpPr/>
            <p:nvPr/>
          </p:nvSpPr>
          <p:spPr>
            <a:xfrm>
              <a:off x="2667035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02" name="Google Shape;6402;p19"/>
            <p:cNvSpPr/>
            <p:nvPr/>
          </p:nvSpPr>
          <p:spPr>
            <a:xfrm>
              <a:off x="3048040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03" name="Google Shape;6403;p19"/>
            <p:cNvSpPr/>
            <p:nvPr/>
          </p:nvSpPr>
          <p:spPr>
            <a:xfrm>
              <a:off x="3429045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04" name="Google Shape;6404;p19"/>
            <p:cNvSpPr/>
            <p:nvPr/>
          </p:nvSpPr>
          <p:spPr>
            <a:xfrm>
              <a:off x="3810050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05" name="Google Shape;6405;p19"/>
            <p:cNvSpPr/>
            <p:nvPr/>
          </p:nvSpPr>
          <p:spPr>
            <a:xfrm>
              <a:off x="4191055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06" name="Google Shape;6406;p19"/>
            <p:cNvSpPr/>
            <p:nvPr/>
          </p:nvSpPr>
          <p:spPr>
            <a:xfrm>
              <a:off x="4572060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07" name="Google Shape;6407;p19"/>
            <p:cNvSpPr/>
            <p:nvPr/>
          </p:nvSpPr>
          <p:spPr>
            <a:xfrm>
              <a:off x="4953065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08" name="Google Shape;6408;p19"/>
            <p:cNvSpPr/>
            <p:nvPr/>
          </p:nvSpPr>
          <p:spPr>
            <a:xfrm>
              <a:off x="5334070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09" name="Google Shape;6409;p19"/>
            <p:cNvSpPr/>
            <p:nvPr/>
          </p:nvSpPr>
          <p:spPr>
            <a:xfrm>
              <a:off x="5715075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10" name="Google Shape;6410;p19"/>
            <p:cNvSpPr/>
            <p:nvPr/>
          </p:nvSpPr>
          <p:spPr>
            <a:xfrm>
              <a:off x="6096080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11" name="Google Shape;6411;p19"/>
            <p:cNvSpPr/>
            <p:nvPr/>
          </p:nvSpPr>
          <p:spPr>
            <a:xfrm>
              <a:off x="6477085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12" name="Google Shape;6412;p19"/>
            <p:cNvSpPr/>
            <p:nvPr/>
          </p:nvSpPr>
          <p:spPr>
            <a:xfrm>
              <a:off x="6858090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13" name="Google Shape;6413;p19"/>
            <p:cNvSpPr/>
            <p:nvPr/>
          </p:nvSpPr>
          <p:spPr>
            <a:xfrm>
              <a:off x="7239095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14" name="Google Shape;6414;p19"/>
            <p:cNvSpPr/>
            <p:nvPr/>
          </p:nvSpPr>
          <p:spPr>
            <a:xfrm>
              <a:off x="0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15" name="Google Shape;6415;p19"/>
            <p:cNvSpPr/>
            <p:nvPr/>
          </p:nvSpPr>
          <p:spPr>
            <a:xfrm>
              <a:off x="381005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16" name="Google Shape;6416;p19"/>
            <p:cNvSpPr/>
            <p:nvPr/>
          </p:nvSpPr>
          <p:spPr>
            <a:xfrm>
              <a:off x="762010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17" name="Google Shape;6417;p19"/>
            <p:cNvSpPr/>
            <p:nvPr/>
          </p:nvSpPr>
          <p:spPr>
            <a:xfrm>
              <a:off x="1143015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18" name="Google Shape;6418;p19"/>
            <p:cNvSpPr/>
            <p:nvPr/>
          </p:nvSpPr>
          <p:spPr>
            <a:xfrm>
              <a:off x="1524020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19" name="Google Shape;6419;p19"/>
            <p:cNvSpPr/>
            <p:nvPr/>
          </p:nvSpPr>
          <p:spPr>
            <a:xfrm>
              <a:off x="1905025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20" name="Google Shape;6420;p19"/>
            <p:cNvSpPr/>
            <p:nvPr/>
          </p:nvSpPr>
          <p:spPr>
            <a:xfrm>
              <a:off x="2286030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21" name="Google Shape;6421;p19"/>
            <p:cNvSpPr/>
            <p:nvPr/>
          </p:nvSpPr>
          <p:spPr>
            <a:xfrm>
              <a:off x="2667035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22" name="Google Shape;6422;p19"/>
            <p:cNvSpPr/>
            <p:nvPr/>
          </p:nvSpPr>
          <p:spPr>
            <a:xfrm>
              <a:off x="3048040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23" name="Google Shape;6423;p19"/>
            <p:cNvSpPr/>
            <p:nvPr/>
          </p:nvSpPr>
          <p:spPr>
            <a:xfrm>
              <a:off x="3429045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24" name="Google Shape;6424;p19"/>
            <p:cNvSpPr/>
            <p:nvPr/>
          </p:nvSpPr>
          <p:spPr>
            <a:xfrm>
              <a:off x="3810050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25" name="Google Shape;6425;p19"/>
            <p:cNvSpPr/>
            <p:nvPr/>
          </p:nvSpPr>
          <p:spPr>
            <a:xfrm>
              <a:off x="4191055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26" name="Google Shape;6426;p19"/>
            <p:cNvSpPr/>
            <p:nvPr/>
          </p:nvSpPr>
          <p:spPr>
            <a:xfrm>
              <a:off x="4572060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27" name="Google Shape;6427;p19"/>
            <p:cNvSpPr/>
            <p:nvPr/>
          </p:nvSpPr>
          <p:spPr>
            <a:xfrm>
              <a:off x="4953065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28" name="Google Shape;6428;p19"/>
            <p:cNvSpPr/>
            <p:nvPr/>
          </p:nvSpPr>
          <p:spPr>
            <a:xfrm>
              <a:off x="5334070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29" name="Google Shape;6429;p19"/>
            <p:cNvSpPr/>
            <p:nvPr/>
          </p:nvSpPr>
          <p:spPr>
            <a:xfrm>
              <a:off x="5715075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30" name="Google Shape;6430;p19"/>
            <p:cNvSpPr/>
            <p:nvPr/>
          </p:nvSpPr>
          <p:spPr>
            <a:xfrm>
              <a:off x="6096080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31" name="Google Shape;6431;p19"/>
            <p:cNvSpPr/>
            <p:nvPr/>
          </p:nvSpPr>
          <p:spPr>
            <a:xfrm>
              <a:off x="6477085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32" name="Google Shape;6432;p19"/>
            <p:cNvSpPr/>
            <p:nvPr/>
          </p:nvSpPr>
          <p:spPr>
            <a:xfrm>
              <a:off x="6858090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33" name="Google Shape;6433;p19"/>
            <p:cNvSpPr/>
            <p:nvPr/>
          </p:nvSpPr>
          <p:spPr>
            <a:xfrm>
              <a:off x="7239095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34" name="Google Shape;6434;p19"/>
            <p:cNvSpPr/>
            <p:nvPr/>
          </p:nvSpPr>
          <p:spPr>
            <a:xfrm>
              <a:off x="0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35" name="Google Shape;6435;p19"/>
            <p:cNvSpPr/>
            <p:nvPr/>
          </p:nvSpPr>
          <p:spPr>
            <a:xfrm>
              <a:off x="381005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36" name="Google Shape;6436;p19"/>
            <p:cNvSpPr/>
            <p:nvPr/>
          </p:nvSpPr>
          <p:spPr>
            <a:xfrm>
              <a:off x="762010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37" name="Google Shape;6437;p19"/>
            <p:cNvSpPr/>
            <p:nvPr/>
          </p:nvSpPr>
          <p:spPr>
            <a:xfrm>
              <a:off x="1143015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38" name="Google Shape;6438;p19"/>
            <p:cNvSpPr/>
            <p:nvPr/>
          </p:nvSpPr>
          <p:spPr>
            <a:xfrm>
              <a:off x="1524020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39" name="Google Shape;6439;p19"/>
            <p:cNvSpPr/>
            <p:nvPr/>
          </p:nvSpPr>
          <p:spPr>
            <a:xfrm>
              <a:off x="1905025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40" name="Google Shape;6440;p19"/>
            <p:cNvSpPr/>
            <p:nvPr/>
          </p:nvSpPr>
          <p:spPr>
            <a:xfrm>
              <a:off x="2286030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41" name="Google Shape;6441;p19"/>
            <p:cNvSpPr/>
            <p:nvPr/>
          </p:nvSpPr>
          <p:spPr>
            <a:xfrm>
              <a:off x="2667035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42" name="Google Shape;6442;p19"/>
            <p:cNvSpPr/>
            <p:nvPr/>
          </p:nvSpPr>
          <p:spPr>
            <a:xfrm>
              <a:off x="3048040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43" name="Google Shape;6443;p19"/>
            <p:cNvSpPr/>
            <p:nvPr/>
          </p:nvSpPr>
          <p:spPr>
            <a:xfrm>
              <a:off x="3429045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44" name="Google Shape;6444;p19"/>
            <p:cNvSpPr/>
            <p:nvPr/>
          </p:nvSpPr>
          <p:spPr>
            <a:xfrm>
              <a:off x="3810050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45" name="Google Shape;6445;p19"/>
            <p:cNvSpPr/>
            <p:nvPr/>
          </p:nvSpPr>
          <p:spPr>
            <a:xfrm>
              <a:off x="4191055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46" name="Google Shape;6446;p19"/>
            <p:cNvSpPr/>
            <p:nvPr/>
          </p:nvSpPr>
          <p:spPr>
            <a:xfrm>
              <a:off x="4572060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47" name="Google Shape;6447;p19"/>
            <p:cNvSpPr/>
            <p:nvPr/>
          </p:nvSpPr>
          <p:spPr>
            <a:xfrm>
              <a:off x="4953065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48" name="Google Shape;6448;p19"/>
            <p:cNvSpPr/>
            <p:nvPr/>
          </p:nvSpPr>
          <p:spPr>
            <a:xfrm>
              <a:off x="5334070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49" name="Google Shape;6449;p19"/>
            <p:cNvSpPr/>
            <p:nvPr/>
          </p:nvSpPr>
          <p:spPr>
            <a:xfrm>
              <a:off x="5715075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50" name="Google Shape;6450;p19"/>
            <p:cNvSpPr/>
            <p:nvPr/>
          </p:nvSpPr>
          <p:spPr>
            <a:xfrm>
              <a:off x="6096080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51" name="Google Shape;6451;p19"/>
            <p:cNvSpPr/>
            <p:nvPr/>
          </p:nvSpPr>
          <p:spPr>
            <a:xfrm>
              <a:off x="6477085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52" name="Google Shape;6452;p19"/>
            <p:cNvSpPr/>
            <p:nvPr/>
          </p:nvSpPr>
          <p:spPr>
            <a:xfrm>
              <a:off x="6858090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53" name="Google Shape;6453;p19"/>
            <p:cNvSpPr/>
            <p:nvPr/>
          </p:nvSpPr>
          <p:spPr>
            <a:xfrm>
              <a:off x="7239095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54" name="Google Shape;6454;p19"/>
            <p:cNvSpPr/>
            <p:nvPr/>
          </p:nvSpPr>
          <p:spPr>
            <a:xfrm>
              <a:off x="0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55" name="Google Shape;6455;p19"/>
            <p:cNvSpPr/>
            <p:nvPr/>
          </p:nvSpPr>
          <p:spPr>
            <a:xfrm>
              <a:off x="381005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56" name="Google Shape;6456;p19"/>
            <p:cNvSpPr/>
            <p:nvPr/>
          </p:nvSpPr>
          <p:spPr>
            <a:xfrm>
              <a:off x="762010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57" name="Google Shape;6457;p19"/>
            <p:cNvSpPr/>
            <p:nvPr/>
          </p:nvSpPr>
          <p:spPr>
            <a:xfrm>
              <a:off x="1143015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58" name="Google Shape;6458;p19"/>
            <p:cNvSpPr/>
            <p:nvPr/>
          </p:nvSpPr>
          <p:spPr>
            <a:xfrm>
              <a:off x="1524020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59" name="Google Shape;6459;p19"/>
            <p:cNvSpPr/>
            <p:nvPr/>
          </p:nvSpPr>
          <p:spPr>
            <a:xfrm>
              <a:off x="1905025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60" name="Google Shape;6460;p19"/>
            <p:cNvSpPr/>
            <p:nvPr/>
          </p:nvSpPr>
          <p:spPr>
            <a:xfrm>
              <a:off x="2286030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61" name="Google Shape;6461;p19"/>
            <p:cNvSpPr/>
            <p:nvPr/>
          </p:nvSpPr>
          <p:spPr>
            <a:xfrm>
              <a:off x="2667035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62" name="Google Shape;6462;p19"/>
            <p:cNvSpPr/>
            <p:nvPr/>
          </p:nvSpPr>
          <p:spPr>
            <a:xfrm>
              <a:off x="3048040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63" name="Google Shape;6463;p19"/>
            <p:cNvSpPr/>
            <p:nvPr/>
          </p:nvSpPr>
          <p:spPr>
            <a:xfrm>
              <a:off x="3429045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64" name="Google Shape;6464;p19"/>
            <p:cNvSpPr/>
            <p:nvPr/>
          </p:nvSpPr>
          <p:spPr>
            <a:xfrm>
              <a:off x="3810050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65" name="Google Shape;6465;p19"/>
            <p:cNvSpPr/>
            <p:nvPr/>
          </p:nvSpPr>
          <p:spPr>
            <a:xfrm>
              <a:off x="4191055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66" name="Google Shape;6466;p19"/>
            <p:cNvSpPr/>
            <p:nvPr/>
          </p:nvSpPr>
          <p:spPr>
            <a:xfrm>
              <a:off x="4572060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67" name="Google Shape;6467;p19"/>
            <p:cNvSpPr/>
            <p:nvPr/>
          </p:nvSpPr>
          <p:spPr>
            <a:xfrm>
              <a:off x="4953065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68" name="Google Shape;6468;p19"/>
            <p:cNvSpPr/>
            <p:nvPr/>
          </p:nvSpPr>
          <p:spPr>
            <a:xfrm>
              <a:off x="5334070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69" name="Google Shape;6469;p19"/>
            <p:cNvSpPr/>
            <p:nvPr/>
          </p:nvSpPr>
          <p:spPr>
            <a:xfrm>
              <a:off x="5715075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70" name="Google Shape;6470;p19"/>
            <p:cNvSpPr/>
            <p:nvPr/>
          </p:nvSpPr>
          <p:spPr>
            <a:xfrm>
              <a:off x="6096080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71" name="Google Shape;6471;p19"/>
            <p:cNvSpPr/>
            <p:nvPr/>
          </p:nvSpPr>
          <p:spPr>
            <a:xfrm>
              <a:off x="6477085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72" name="Google Shape;6472;p19"/>
            <p:cNvSpPr/>
            <p:nvPr/>
          </p:nvSpPr>
          <p:spPr>
            <a:xfrm>
              <a:off x="6858090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73" name="Google Shape;6473;p19"/>
            <p:cNvSpPr/>
            <p:nvPr/>
          </p:nvSpPr>
          <p:spPr>
            <a:xfrm>
              <a:off x="7239095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74" name="Google Shape;6474;p19"/>
            <p:cNvSpPr/>
            <p:nvPr/>
          </p:nvSpPr>
          <p:spPr>
            <a:xfrm>
              <a:off x="0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75" name="Google Shape;6475;p19"/>
            <p:cNvSpPr/>
            <p:nvPr/>
          </p:nvSpPr>
          <p:spPr>
            <a:xfrm>
              <a:off x="381005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76" name="Google Shape;6476;p19"/>
            <p:cNvSpPr/>
            <p:nvPr/>
          </p:nvSpPr>
          <p:spPr>
            <a:xfrm>
              <a:off x="762010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77" name="Google Shape;6477;p19"/>
            <p:cNvSpPr/>
            <p:nvPr/>
          </p:nvSpPr>
          <p:spPr>
            <a:xfrm>
              <a:off x="1143015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78" name="Google Shape;6478;p19"/>
            <p:cNvSpPr/>
            <p:nvPr/>
          </p:nvSpPr>
          <p:spPr>
            <a:xfrm>
              <a:off x="1524020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79" name="Google Shape;6479;p19"/>
            <p:cNvSpPr/>
            <p:nvPr/>
          </p:nvSpPr>
          <p:spPr>
            <a:xfrm>
              <a:off x="1905025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80" name="Google Shape;6480;p19"/>
            <p:cNvSpPr/>
            <p:nvPr/>
          </p:nvSpPr>
          <p:spPr>
            <a:xfrm>
              <a:off x="2286030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81" name="Google Shape;6481;p19"/>
            <p:cNvSpPr/>
            <p:nvPr/>
          </p:nvSpPr>
          <p:spPr>
            <a:xfrm>
              <a:off x="2667035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82" name="Google Shape;6482;p19"/>
            <p:cNvSpPr/>
            <p:nvPr/>
          </p:nvSpPr>
          <p:spPr>
            <a:xfrm>
              <a:off x="3048040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83" name="Google Shape;6483;p19"/>
            <p:cNvSpPr/>
            <p:nvPr/>
          </p:nvSpPr>
          <p:spPr>
            <a:xfrm>
              <a:off x="3429045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84" name="Google Shape;6484;p19"/>
            <p:cNvSpPr/>
            <p:nvPr/>
          </p:nvSpPr>
          <p:spPr>
            <a:xfrm>
              <a:off x="3810050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85" name="Google Shape;6485;p19"/>
            <p:cNvSpPr/>
            <p:nvPr/>
          </p:nvSpPr>
          <p:spPr>
            <a:xfrm>
              <a:off x="4191055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86" name="Google Shape;6486;p19"/>
            <p:cNvSpPr/>
            <p:nvPr/>
          </p:nvSpPr>
          <p:spPr>
            <a:xfrm>
              <a:off x="4572060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87" name="Google Shape;6487;p19"/>
            <p:cNvSpPr/>
            <p:nvPr/>
          </p:nvSpPr>
          <p:spPr>
            <a:xfrm>
              <a:off x="4953065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88" name="Google Shape;6488;p19"/>
            <p:cNvSpPr/>
            <p:nvPr/>
          </p:nvSpPr>
          <p:spPr>
            <a:xfrm>
              <a:off x="5334070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89" name="Google Shape;6489;p19"/>
            <p:cNvSpPr/>
            <p:nvPr/>
          </p:nvSpPr>
          <p:spPr>
            <a:xfrm>
              <a:off x="5715075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90" name="Google Shape;6490;p19"/>
            <p:cNvSpPr/>
            <p:nvPr/>
          </p:nvSpPr>
          <p:spPr>
            <a:xfrm>
              <a:off x="6096080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91" name="Google Shape;6491;p19"/>
            <p:cNvSpPr/>
            <p:nvPr/>
          </p:nvSpPr>
          <p:spPr>
            <a:xfrm>
              <a:off x="6477085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92" name="Google Shape;6492;p19"/>
            <p:cNvSpPr/>
            <p:nvPr/>
          </p:nvSpPr>
          <p:spPr>
            <a:xfrm>
              <a:off x="6858090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93" name="Google Shape;6493;p19"/>
            <p:cNvSpPr/>
            <p:nvPr/>
          </p:nvSpPr>
          <p:spPr>
            <a:xfrm>
              <a:off x="7239095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94" name="Google Shape;6494;p19"/>
            <p:cNvSpPr/>
            <p:nvPr/>
          </p:nvSpPr>
          <p:spPr>
            <a:xfrm>
              <a:off x="0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95" name="Google Shape;6495;p19"/>
            <p:cNvSpPr/>
            <p:nvPr/>
          </p:nvSpPr>
          <p:spPr>
            <a:xfrm>
              <a:off x="381005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96" name="Google Shape;6496;p19"/>
            <p:cNvSpPr/>
            <p:nvPr/>
          </p:nvSpPr>
          <p:spPr>
            <a:xfrm>
              <a:off x="762010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97" name="Google Shape;6497;p19"/>
            <p:cNvSpPr/>
            <p:nvPr/>
          </p:nvSpPr>
          <p:spPr>
            <a:xfrm>
              <a:off x="1143015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98" name="Google Shape;6498;p19"/>
            <p:cNvSpPr/>
            <p:nvPr/>
          </p:nvSpPr>
          <p:spPr>
            <a:xfrm>
              <a:off x="1524020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99" name="Google Shape;6499;p19"/>
            <p:cNvSpPr/>
            <p:nvPr/>
          </p:nvSpPr>
          <p:spPr>
            <a:xfrm>
              <a:off x="1905025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00" name="Google Shape;6500;p19"/>
            <p:cNvSpPr/>
            <p:nvPr/>
          </p:nvSpPr>
          <p:spPr>
            <a:xfrm>
              <a:off x="2286030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01" name="Google Shape;6501;p19"/>
            <p:cNvSpPr/>
            <p:nvPr/>
          </p:nvSpPr>
          <p:spPr>
            <a:xfrm>
              <a:off x="2667035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02" name="Google Shape;6502;p19"/>
            <p:cNvSpPr/>
            <p:nvPr/>
          </p:nvSpPr>
          <p:spPr>
            <a:xfrm>
              <a:off x="3048040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03" name="Google Shape;6503;p19"/>
            <p:cNvSpPr/>
            <p:nvPr/>
          </p:nvSpPr>
          <p:spPr>
            <a:xfrm>
              <a:off x="3429045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04" name="Google Shape;6504;p19"/>
            <p:cNvSpPr/>
            <p:nvPr/>
          </p:nvSpPr>
          <p:spPr>
            <a:xfrm>
              <a:off x="3810050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05" name="Google Shape;6505;p19"/>
            <p:cNvSpPr/>
            <p:nvPr/>
          </p:nvSpPr>
          <p:spPr>
            <a:xfrm>
              <a:off x="4191055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06" name="Google Shape;6506;p19"/>
            <p:cNvSpPr/>
            <p:nvPr/>
          </p:nvSpPr>
          <p:spPr>
            <a:xfrm>
              <a:off x="4572060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07" name="Google Shape;6507;p19"/>
            <p:cNvSpPr/>
            <p:nvPr/>
          </p:nvSpPr>
          <p:spPr>
            <a:xfrm>
              <a:off x="4953065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08" name="Google Shape;6508;p19"/>
            <p:cNvSpPr/>
            <p:nvPr/>
          </p:nvSpPr>
          <p:spPr>
            <a:xfrm>
              <a:off x="5334070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09" name="Google Shape;6509;p19"/>
            <p:cNvSpPr/>
            <p:nvPr/>
          </p:nvSpPr>
          <p:spPr>
            <a:xfrm>
              <a:off x="5715075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10" name="Google Shape;6510;p19"/>
            <p:cNvSpPr/>
            <p:nvPr/>
          </p:nvSpPr>
          <p:spPr>
            <a:xfrm>
              <a:off x="6096080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11" name="Google Shape;6511;p19"/>
            <p:cNvSpPr/>
            <p:nvPr/>
          </p:nvSpPr>
          <p:spPr>
            <a:xfrm>
              <a:off x="6477085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12" name="Google Shape;6512;p19"/>
            <p:cNvSpPr/>
            <p:nvPr/>
          </p:nvSpPr>
          <p:spPr>
            <a:xfrm>
              <a:off x="6858090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13" name="Google Shape;6513;p19"/>
            <p:cNvSpPr/>
            <p:nvPr/>
          </p:nvSpPr>
          <p:spPr>
            <a:xfrm>
              <a:off x="7239095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14" name="Google Shape;6514;p19"/>
            <p:cNvSpPr/>
            <p:nvPr/>
          </p:nvSpPr>
          <p:spPr>
            <a:xfrm>
              <a:off x="0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15" name="Google Shape;6515;p19"/>
            <p:cNvSpPr/>
            <p:nvPr/>
          </p:nvSpPr>
          <p:spPr>
            <a:xfrm>
              <a:off x="381005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16" name="Google Shape;6516;p19"/>
            <p:cNvSpPr/>
            <p:nvPr/>
          </p:nvSpPr>
          <p:spPr>
            <a:xfrm>
              <a:off x="762010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17" name="Google Shape;6517;p19"/>
            <p:cNvSpPr/>
            <p:nvPr/>
          </p:nvSpPr>
          <p:spPr>
            <a:xfrm>
              <a:off x="1143015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18" name="Google Shape;6518;p19"/>
            <p:cNvSpPr/>
            <p:nvPr/>
          </p:nvSpPr>
          <p:spPr>
            <a:xfrm>
              <a:off x="1524020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19" name="Google Shape;6519;p19"/>
            <p:cNvSpPr/>
            <p:nvPr/>
          </p:nvSpPr>
          <p:spPr>
            <a:xfrm>
              <a:off x="1905025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20" name="Google Shape;6520;p19"/>
            <p:cNvSpPr/>
            <p:nvPr/>
          </p:nvSpPr>
          <p:spPr>
            <a:xfrm>
              <a:off x="2286030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21" name="Google Shape;6521;p19"/>
            <p:cNvSpPr/>
            <p:nvPr/>
          </p:nvSpPr>
          <p:spPr>
            <a:xfrm>
              <a:off x="2667035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22" name="Google Shape;6522;p19"/>
            <p:cNvSpPr/>
            <p:nvPr/>
          </p:nvSpPr>
          <p:spPr>
            <a:xfrm>
              <a:off x="3048040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23" name="Google Shape;6523;p19"/>
            <p:cNvSpPr/>
            <p:nvPr/>
          </p:nvSpPr>
          <p:spPr>
            <a:xfrm>
              <a:off x="3429045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24" name="Google Shape;6524;p19"/>
            <p:cNvSpPr/>
            <p:nvPr/>
          </p:nvSpPr>
          <p:spPr>
            <a:xfrm>
              <a:off x="3810050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25" name="Google Shape;6525;p19"/>
            <p:cNvSpPr/>
            <p:nvPr/>
          </p:nvSpPr>
          <p:spPr>
            <a:xfrm>
              <a:off x="4191055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26" name="Google Shape;6526;p19"/>
            <p:cNvSpPr/>
            <p:nvPr/>
          </p:nvSpPr>
          <p:spPr>
            <a:xfrm>
              <a:off x="4572060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27" name="Google Shape;6527;p19"/>
            <p:cNvSpPr/>
            <p:nvPr/>
          </p:nvSpPr>
          <p:spPr>
            <a:xfrm>
              <a:off x="4953065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28" name="Google Shape;6528;p19"/>
            <p:cNvSpPr/>
            <p:nvPr/>
          </p:nvSpPr>
          <p:spPr>
            <a:xfrm>
              <a:off x="5334070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29" name="Google Shape;6529;p19"/>
            <p:cNvSpPr/>
            <p:nvPr/>
          </p:nvSpPr>
          <p:spPr>
            <a:xfrm>
              <a:off x="5715075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30" name="Google Shape;6530;p19"/>
            <p:cNvSpPr/>
            <p:nvPr/>
          </p:nvSpPr>
          <p:spPr>
            <a:xfrm>
              <a:off x="6096080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31" name="Google Shape;6531;p19"/>
            <p:cNvSpPr/>
            <p:nvPr/>
          </p:nvSpPr>
          <p:spPr>
            <a:xfrm>
              <a:off x="6477085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32" name="Google Shape;6532;p19"/>
            <p:cNvSpPr/>
            <p:nvPr/>
          </p:nvSpPr>
          <p:spPr>
            <a:xfrm>
              <a:off x="6858090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33" name="Google Shape;6533;p19"/>
            <p:cNvSpPr/>
            <p:nvPr/>
          </p:nvSpPr>
          <p:spPr>
            <a:xfrm>
              <a:off x="7239095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34" name="Google Shape;6534;p19"/>
            <p:cNvSpPr/>
            <p:nvPr/>
          </p:nvSpPr>
          <p:spPr>
            <a:xfrm>
              <a:off x="7620110" y="0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35" name="Google Shape;6535;p19"/>
            <p:cNvSpPr/>
            <p:nvPr/>
          </p:nvSpPr>
          <p:spPr>
            <a:xfrm>
              <a:off x="8001115" y="0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36" name="Google Shape;6536;p19"/>
            <p:cNvSpPr/>
            <p:nvPr/>
          </p:nvSpPr>
          <p:spPr>
            <a:xfrm>
              <a:off x="8382120" y="0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37" name="Google Shape;6537;p19"/>
            <p:cNvSpPr/>
            <p:nvPr/>
          </p:nvSpPr>
          <p:spPr>
            <a:xfrm>
              <a:off x="8763125" y="0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38" name="Google Shape;6538;p19"/>
            <p:cNvSpPr/>
            <p:nvPr/>
          </p:nvSpPr>
          <p:spPr>
            <a:xfrm>
              <a:off x="7620110" y="342894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39" name="Google Shape;6539;p19"/>
            <p:cNvSpPr/>
            <p:nvPr/>
          </p:nvSpPr>
          <p:spPr>
            <a:xfrm>
              <a:off x="8001115" y="342894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40" name="Google Shape;6540;p19"/>
            <p:cNvSpPr/>
            <p:nvPr/>
          </p:nvSpPr>
          <p:spPr>
            <a:xfrm>
              <a:off x="8382120" y="342894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41" name="Google Shape;6541;p19"/>
            <p:cNvSpPr/>
            <p:nvPr/>
          </p:nvSpPr>
          <p:spPr>
            <a:xfrm>
              <a:off x="8763125" y="342894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42" name="Google Shape;6542;p19"/>
            <p:cNvSpPr/>
            <p:nvPr/>
          </p:nvSpPr>
          <p:spPr>
            <a:xfrm>
              <a:off x="7620110" y="685788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43" name="Google Shape;6543;p19"/>
            <p:cNvSpPr/>
            <p:nvPr/>
          </p:nvSpPr>
          <p:spPr>
            <a:xfrm>
              <a:off x="8001115" y="685788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44" name="Google Shape;6544;p19"/>
            <p:cNvSpPr/>
            <p:nvPr/>
          </p:nvSpPr>
          <p:spPr>
            <a:xfrm>
              <a:off x="8382120" y="685788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45" name="Google Shape;6545;p19"/>
            <p:cNvSpPr/>
            <p:nvPr/>
          </p:nvSpPr>
          <p:spPr>
            <a:xfrm>
              <a:off x="8763125" y="685788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46" name="Google Shape;6546;p19"/>
            <p:cNvSpPr/>
            <p:nvPr/>
          </p:nvSpPr>
          <p:spPr>
            <a:xfrm>
              <a:off x="7620110" y="1028682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47" name="Google Shape;6547;p19"/>
            <p:cNvSpPr/>
            <p:nvPr/>
          </p:nvSpPr>
          <p:spPr>
            <a:xfrm>
              <a:off x="8001115" y="1028682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48" name="Google Shape;6548;p19"/>
            <p:cNvSpPr/>
            <p:nvPr/>
          </p:nvSpPr>
          <p:spPr>
            <a:xfrm>
              <a:off x="8382120" y="1028682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49" name="Google Shape;6549;p19"/>
            <p:cNvSpPr/>
            <p:nvPr/>
          </p:nvSpPr>
          <p:spPr>
            <a:xfrm>
              <a:off x="8763125" y="1028682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50" name="Google Shape;6550;p19"/>
            <p:cNvSpPr/>
            <p:nvPr/>
          </p:nvSpPr>
          <p:spPr>
            <a:xfrm>
              <a:off x="7620110" y="1371576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51" name="Google Shape;6551;p19"/>
            <p:cNvSpPr/>
            <p:nvPr/>
          </p:nvSpPr>
          <p:spPr>
            <a:xfrm>
              <a:off x="8001115" y="1371576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52" name="Google Shape;6552;p19"/>
            <p:cNvSpPr/>
            <p:nvPr/>
          </p:nvSpPr>
          <p:spPr>
            <a:xfrm>
              <a:off x="8382120" y="1371576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53" name="Google Shape;6553;p19"/>
            <p:cNvSpPr/>
            <p:nvPr/>
          </p:nvSpPr>
          <p:spPr>
            <a:xfrm>
              <a:off x="8763125" y="1371576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54" name="Google Shape;6554;p19"/>
            <p:cNvSpPr/>
            <p:nvPr/>
          </p:nvSpPr>
          <p:spPr>
            <a:xfrm>
              <a:off x="7620110" y="1714470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55" name="Google Shape;6555;p19"/>
            <p:cNvSpPr/>
            <p:nvPr/>
          </p:nvSpPr>
          <p:spPr>
            <a:xfrm>
              <a:off x="8001115" y="1714470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56" name="Google Shape;6556;p19"/>
            <p:cNvSpPr/>
            <p:nvPr/>
          </p:nvSpPr>
          <p:spPr>
            <a:xfrm>
              <a:off x="8382120" y="1714470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57" name="Google Shape;6557;p19"/>
            <p:cNvSpPr/>
            <p:nvPr/>
          </p:nvSpPr>
          <p:spPr>
            <a:xfrm>
              <a:off x="8763125" y="1714470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58" name="Google Shape;6558;p19"/>
            <p:cNvSpPr/>
            <p:nvPr/>
          </p:nvSpPr>
          <p:spPr>
            <a:xfrm>
              <a:off x="7620110" y="2057365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59" name="Google Shape;6559;p19"/>
            <p:cNvSpPr/>
            <p:nvPr/>
          </p:nvSpPr>
          <p:spPr>
            <a:xfrm>
              <a:off x="8001115" y="2057365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60" name="Google Shape;6560;p19"/>
            <p:cNvSpPr/>
            <p:nvPr/>
          </p:nvSpPr>
          <p:spPr>
            <a:xfrm>
              <a:off x="8382120" y="2057365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61" name="Google Shape;6561;p19"/>
            <p:cNvSpPr/>
            <p:nvPr/>
          </p:nvSpPr>
          <p:spPr>
            <a:xfrm>
              <a:off x="8763125" y="2057365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62" name="Google Shape;6562;p19"/>
            <p:cNvSpPr/>
            <p:nvPr/>
          </p:nvSpPr>
          <p:spPr>
            <a:xfrm>
              <a:off x="7620110" y="2400259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63" name="Google Shape;6563;p19"/>
            <p:cNvSpPr/>
            <p:nvPr/>
          </p:nvSpPr>
          <p:spPr>
            <a:xfrm>
              <a:off x="8001115" y="2400259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64" name="Google Shape;6564;p19"/>
            <p:cNvSpPr/>
            <p:nvPr/>
          </p:nvSpPr>
          <p:spPr>
            <a:xfrm>
              <a:off x="8382120" y="2400259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65" name="Google Shape;6565;p19"/>
            <p:cNvSpPr/>
            <p:nvPr/>
          </p:nvSpPr>
          <p:spPr>
            <a:xfrm>
              <a:off x="8763125" y="2400259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66" name="Google Shape;6566;p19"/>
            <p:cNvSpPr/>
            <p:nvPr/>
          </p:nvSpPr>
          <p:spPr>
            <a:xfrm>
              <a:off x="7620110" y="2743153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67" name="Google Shape;6567;p19"/>
            <p:cNvSpPr/>
            <p:nvPr/>
          </p:nvSpPr>
          <p:spPr>
            <a:xfrm>
              <a:off x="8001115" y="2743153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68" name="Google Shape;6568;p19"/>
            <p:cNvSpPr/>
            <p:nvPr/>
          </p:nvSpPr>
          <p:spPr>
            <a:xfrm>
              <a:off x="8382120" y="2743153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69" name="Google Shape;6569;p19"/>
            <p:cNvSpPr/>
            <p:nvPr/>
          </p:nvSpPr>
          <p:spPr>
            <a:xfrm>
              <a:off x="8763125" y="2743153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70" name="Google Shape;6570;p19"/>
            <p:cNvSpPr/>
            <p:nvPr/>
          </p:nvSpPr>
          <p:spPr>
            <a:xfrm>
              <a:off x="7620110" y="3086047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71" name="Google Shape;6571;p19"/>
            <p:cNvSpPr/>
            <p:nvPr/>
          </p:nvSpPr>
          <p:spPr>
            <a:xfrm>
              <a:off x="8001115" y="3086047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72" name="Google Shape;6572;p19"/>
            <p:cNvSpPr/>
            <p:nvPr/>
          </p:nvSpPr>
          <p:spPr>
            <a:xfrm>
              <a:off x="8382120" y="3086047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73" name="Google Shape;6573;p19"/>
            <p:cNvSpPr/>
            <p:nvPr/>
          </p:nvSpPr>
          <p:spPr>
            <a:xfrm>
              <a:off x="8763125" y="3086047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74" name="Google Shape;6574;p19"/>
            <p:cNvSpPr/>
            <p:nvPr/>
          </p:nvSpPr>
          <p:spPr>
            <a:xfrm>
              <a:off x="7620110" y="3428941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75" name="Google Shape;6575;p19"/>
            <p:cNvSpPr/>
            <p:nvPr/>
          </p:nvSpPr>
          <p:spPr>
            <a:xfrm>
              <a:off x="8001115" y="3428941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76" name="Google Shape;6576;p19"/>
            <p:cNvSpPr/>
            <p:nvPr/>
          </p:nvSpPr>
          <p:spPr>
            <a:xfrm>
              <a:off x="8382120" y="3428941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77" name="Google Shape;6577;p19"/>
            <p:cNvSpPr/>
            <p:nvPr/>
          </p:nvSpPr>
          <p:spPr>
            <a:xfrm>
              <a:off x="8763125" y="3428941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78" name="Google Shape;6578;p19"/>
            <p:cNvSpPr/>
            <p:nvPr/>
          </p:nvSpPr>
          <p:spPr>
            <a:xfrm>
              <a:off x="7620110" y="3771825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79" name="Google Shape;6579;p19"/>
            <p:cNvSpPr/>
            <p:nvPr/>
          </p:nvSpPr>
          <p:spPr>
            <a:xfrm>
              <a:off x="8001115" y="3771825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80" name="Google Shape;6580;p19"/>
            <p:cNvSpPr/>
            <p:nvPr/>
          </p:nvSpPr>
          <p:spPr>
            <a:xfrm>
              <a:off x="8382120" y="3771825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81" name="Google Shape;6581;p19"/>
            <p:cNvSpPr/>
            <p:nvPr/>
          </p:nvSpPr>
          <p:spPr>
            <a:xfrm>
              <a:off x="8763125" y="3771825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82" name="Google Shape;6582;p19"/>
            <p:cNvSpPr/>
            <p:nvPr/>
          </p:nvSpPr>
          <p:spPr>
            <a:xfrm>
              <a:off x="0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83" name="Google Shape;6583;p19"/>
            <p:cNvSpPr/>
            <p:nvPr/>
          </p:nvSpPr>
          <p:spPr>
            <a:xfrm>
              <a:off x="381005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84" name="Google Shape;6584;p19"/>
            <p:cNvSpPr/>
            <p:nvPr/>
          </p:nvSpPr>
          <p:spPr>
            <a:xfrm>
              <a:off x="762010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85" name="Google Shape;6585;p19"/>
            <p:cNvSpPr/>
            <p:nvPr/>
          </p:nvSpPr>
          <p:spPr>
            <a:xfrm>
              <a:off x="1143015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86" name="Google Shape;6586;p19"/>
            <p:cNvSpPr/>
            <p:nvPr/>
          </p:nvSpPr>
          <p:spPr>
            <a:xfrm>
              <a:off x="1524020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87" name="Google Shape;6587;p19"/>
            <p:cNvSpPr/>
            <p:nvPr/>
          </p:nvSpPr>
          <p:spPr>
            <a:xfrm>
              <a:off x="1905025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88" name="Google Shape;6588;p19"/>
            <p:cNvSpPr/>
            <p:nvPr/>
          </p:nvSpPr>
          <p:spPr>
            <a:xfrm>
              <a:off x="2286030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89" name="Google Shape;6589;p19"/>
            <p:cNvSpPr/>
            <p:nvPr/>
          </p:nvSpPr>
          <p:spPr>
            <a:xfrm>
              <a:off x="2667035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90" name="Google Shape;6590;p19"/>
            <p:cNvSpPr/>
            <p:nvPr/>
          </p:nvSpPr>
          <p:spPr>
            <a:xfrm>
              <a:off x="3048040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91" name="Google Shape;6591;p19"/>
            <p:cNvSpPr/>
            <p:nvPr/>
          </p:nvSpPr>
          <p:spPr>
            <a:xfrm>
              <a:off x="3429045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92" name="Google Shape;6592;p19"/>
            <p:cNvSpPr/>
            <p:nvPr/>
          </p:nvSpPr>
          <p:spPr>
            <a:xfrm>
              <a:off x="3810050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93" name="Google Shape;6593;p19"/>
            <p:cNvSpPr/>
            <p:nvPr/>
          </p:nvSpPr>
          <p:spPr>
            <a:xfrm>
              <a:off x="4191055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94" name="Google Shape;6594;p19"/>
            <p:cNvSpPr/>
            <p:nvPr/>
          </p:nvSpPr>
          <p:spPr>
            <a:xfrm>
              <a:off x="4572060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95" name="Google Shape;6595;p19"/>
            <p:cNvSpPr/>
            <p:nvPr/>
          </p:nvSpPr>
          <p:spPr>
            <a:xfrm>
              <a:off x="4953065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96" name="Google Shape;6596;p19"/>
            <p:cNvSpPr/>
            <p:nvPr/>
          </p:nvSpPr>
          <p:spPr>
            <a:xfrm>
              <a:off x="5334070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97" name="Google Shape;6597;p19"/>
            <p:cNvSpPr/>
            <p:nvPr/>
          </p:nvSpPr>
          <p:spPr>
            <a:xfrm>
              <a:off x="5715075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98" name="Google Shape;6598;p19"/>
            <p:cNvSpPr/>
            <p:nvPr/>
          </p:nvSpPr>
          <p:spPr>
            <a:xfrm>
              <a:off x="6096080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99" name="Google Shape;6599;p19"/>
            <p:cNvSpPr/>
            <p:nvPr/>
          </p:nvSpPr>
          <p:spPr>
            <a:xfrm>
              <a:off x="6477085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00" name="Google Shape;6600;p19"/>
            <p:cNvSpPr/>
            <p:nvPr/>
          </p:nvSpPr>
          <p:spPr>
            <a:xfrm>
              <a:off x="6858090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01" name="Google Shape;6601;p19"/>
            <p:cNvSpPr/>
            <p:nvPr/>
          </p:nvSpPr>
          <p:spPr>
            <a:xfrm>
              <a:off x="7239095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02" name="Google Shape;6602;p19"/>
            <p:cNvSpPr/>
            <p:nvPr/>
          </p:nvSpPr>
          <p:spPr>
            <a:xfrm>
              <a:off x="0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03" name="Google Shape;6603;p19"/>
            <p:cNvSpPr/>
            <p:nvPr/>
          </p:nvSpPr>
          <p:spPr>
            <a:xfrm>
              <a:off x="381005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04" name="Google Shape;6604;p19"/>
            <p:cNvSpPr/>
            <p:nvPr/>
          </p:nvSpPr>
          <p:spPr>
            <a:xfrm>
              <a:off x="762010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05" name="Google Shape;6605;p19"/>
            <p:cNvSpPr/>
            <p:nvPr/>
          </p:nvSpPr>
          <p:spPr>
            <a:xfrm>
              <a:off x="1143015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06" name="Google Shape;6606;p19"/>
            <p:cNvSpPr/>
            <p:nvPr/>
          </p:nvSpPr>
          <p:spPr>
            <a:xfrm>
              <a:off x="1524020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07" name="Google Shape;6607;p19"/>
            <p:cNvSpPr/>
            <p:nvPr/>
          </p:nvSpPr>
          <p:spPr>
            <a:xfrm>
              <a:off x="1905025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08" name="Google Shape;6608;p19"/>
            <p:cNvSpPr/>
            <p:nvPr/>
          </p:nvSpPr>
          <p:spPr>
            <a:xfrm>
              <a:off x="2286030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09" name="Google Shape;6609;p19"/>
            <p:cNvSpPr/>
            <p:nvPr/>
          </p:nvSpPr>
          <p:spPr>
            <a:xfrm>
              <a:off x="2667035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10" name="Google Shape;6610;p19"/>
            <p:cNvSpPr/>
            <p:nvPr/>
          </p:nvSpPr>
          <p:spPr>
            <a:xfrm>
              <a:off x="3048040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11" name="Google Shape;6611;p19"/>
            <p:cNvSpPr/>
            <p:nvPr/>
          </p:nvSpPr>
          <p:spPr>
            <a:xfrm>
              <a:off x="3429045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12" name="Google Shape;6612;p19"/>
            <p:cNvSpPr/>
            <p:nvPr/>
          </p:nvSpPr>
          <p:spPr>
            <a:xfrm>
              <a:off x="3810050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13" name="Google Shape;6613;p19"/>
            <p:cNvSpPr/>
            <p:nvPr/>
          </p:nvSpPr>
          <p:spPr>
            <a:xfrm>
              <a:off x="4191055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14" name="Google Shape;6614;p19"/>
            <p:cNvSpPr/>
            <p:nvPr/>
          </p:nvSpPr>
          <p:spPr>
            <a:xfrm>
              <a:off x="4572060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15" name="Google Shape;6615;p19"/>
            <p:cNvSpPr/>
            <p:nvPr/>
          </p:nvSpPr>
          <p:spPr>
            <a:xfrm>
              <a:off x="4953065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16" name="Google Shape;6616;p19"/>
            <p:cNvSpPr/>
            <p:nvPr/>
          </p:nvSpPr>
          <p:spPr>
            <a:xfrm>
              <a:off x="5334070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17" name="Google Shape;6617;p19"/>
            <p:cNvSpPr/>
            <p:nvPr/>
          </p:nvSpPr>
          <p:spPr>
            <a:xfrm>
              <a:off x="5715075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18" name="Google Shape;6618;p19"/>
            <p:cNvSpPr/>
            <p:nvPr/>
          </p:nvSpPr>
          <p:spPr>
            <a:xfrm>
              <a:off x="6096080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19" name="Google Shape;6619;p19"/>
            <p:cNvSpPr/>
            <p:nvPr/>
          </p:nvSpPr>
          <p:spPr>
            <a:xfrm>
              <a:off x="6477085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20" name="Google Shape;6620;p19"/>
            <p:cNvSpPr/>
            <p:nvPr/>
          </p:nvSpPr>
          <p:spPr>
            <a:xfrm>
              <a:off x="6858090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21" name="Google Shape;6621;p19"/>
            <p:cNvSpPr/>
            <p:nvPr/>
          </p:nvSpPr>
          <p:spPr>
            <a:xfrm>
              <a:off x="7239095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22" name="Google Shape;6622;p19"/>
            <p:cNvSpPr/>
            <p:nvPr/>
          </p:nvSpPr>
          <p:spPr>
            <a:xfrm>
              <a:off x="0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23" name="Google Shape;6623;p19"/>
            <p:cNvSpPr/>
            <p:nvPr/>
          </p:nvSpPr>
          <p:spPr>
            <a:xfrm>
              <a:off x="381005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24" name="Google Shape;6624;p19"/>
            <p:cNvSpPr/>
            <p:nvPr/>
          </p:nvSpPr>
          <p:spPr>
            <a:xfrm>
              <a:off x="762010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25" name="Google Shape;6625;p19"/>
            <p:cNvSpPr/>
            <p:nvPr/>
          </p:nvSpPr>
          <p:spPr>
            <a:xfrm>
              <a:off x="1143015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26" name="Google Shape;6626;p19"/>
            <p:cNvSpPr/>
            <p:nvPr/>
          </p:nvSpPr>
          <p:spPr>
            <a:xfrm>
              <a:off x="1524020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27" name="Google Shape;6627;p19"/>
            <p:cNvSpPr/>
            <p:nvPr/>
          </p:nvSpPr>
          <p:spPr>
            <a:xfrm>
              <a:off x="1905025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28" name="Google Shape;6628;p19"/>
            <p:cNvSpPr/>
            <p:nvPr/>
          </p:nvSpPr>
          <p:spPr>
            <a:xfrm>
              <a:off x="2286030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29" name="Google Shape;6629;p19"/>
            <p:cNvSpPr/>
            <p:nvPr/>
          </p:nvSpPr>
          <p:spPr>
            <a:xfrm>
              <a:off x="2667035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30" name="Google Shape;6630;p19"/>
            <p:cNvSpPr/>
            <p:nvPr/>
          </p:nvSpPr>
          <p:spPr>
            <a:xfrm>
              <a:off x="3048040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31" name="Google Shape;6631;p19"/>
            <p:cNvSpPr/>
            <p:nvPr/>
          </p:nvSpPr>
          <p:spPr>
            <a:xfrm>
              <a:off x="3429045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32" name="Google Shape;6632;p19"/>
            <p:cNvSpPr/>
            <p:nvPr/>
          </p:nvSpPr>
          <p:spPr>
            <a:xfrm>
              <a:off x="3810050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33" name="Google Shape;6633;p19"/>
            <p:cNvSpPr/>
            <p:nvPr/>
          </p:nvSpPr>
          <p:spPr>
            <a:xfrm>
              <a:off x="4191055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34" name="Google Shape;6634;p19"/>
            <p:cNvSpPr/>
            <p:nvPr/>
          </p:nvSpPr>
          <p:spPr>
            <a:xfrm>
              <a:off x="4572060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35" name="Google Shape;6635;p19"/>
            <p:cNvSpPr/>
            <p:nvPr/>
          </p:nvSpPr>
          <p:spPr>
            <a:xfrm>
              <a:off x="4953065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36" name="Google Shape;6636;p19"/>
            <p:cNvSpPr/>
            <p:nvPr/>
          </p:nvSpPr>
          <p:spPr>
            <a:xfrm>
              <a:off x="5334070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37" name="Google Shape;6637;p19"/>
            <p:cNvSpPr/>
            <p:nvPr/>
          </p:nvSpPr>
          <p:spPr>
            <a:xfrm>
              <a:off x="5715075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38" name="Google Shape;6638;p19"/>
            <p:cNvSpPr/>
            <p:nvPr/>
          </p:nvSpPr>
          <p:spPr>
            <a:xfrm>
              <a:off x="6096080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39" name="Google Shape;6639;p19"/>
            <p:cNvSpPr/>
            <p:nvPr/>
          </p:nvSpPr>
          <p:spPr>
            <a:xfrm>
              <a:off x="6477085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40" name="Google Shape;6640;p19"/>
            <p:cNvSpPr/>
            <p:nvPr/>
          </p:nvSpPr>
          <p:spPr>
            <a:xfrm>
              <a:off x="6858090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41" name="Google Shape;6641;p19"/>
            <p:cNvSpPr/>
            <p:nvPr/>
          </p:nvSpPr>
          <p:spPr>
            <a:xfrm>
              <a:off x="7239095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42" name="Google Shape;6642;p19"/>
            <p:cNvSpPr/>
            <p:nvPr/>
          </p:nvSpPr>
          <p:spPr>
            <a:xfrm>
              <a:off x="7620110" y="4114713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43" name="Google Shape;6643;p19"/>
            <p:cNvSpPr/>
            <p:nvPr/>
          </p:nvSpPr>
          <p:spPr>
            <a:xfrm>
              <a:off x="8001115" y="4114713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44" name="Google Shape;6644;p19"/>
            <p:cNvSpPr/>
            <p:nvPr/>
          </p:nvSpPr>
          <p:spPr>
            <a:xfrm>
              <a:off x="8382120" y="4114713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45" name="Google Shape;6645;p19"/>
            <p:cNvSpPr/>
            <p:nvPr/>
          </p:nvSpPr>
          <p:spPr>
            <a:xfrm>
              <a:off x="8763125" y="4114713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46" name="Google Shape;6646;p19"/>
            <p:cNvSpPr/>
            <p:nvPr/>
          </p:nvSpPr>
          <p:spPr>
            <a:xfrm>
              <a:off x="7620110" y="4457607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47" name="Google Shape;6647;p19"/>
            <p:cNvSpPr/>
            <p:nvPr/>
          </p:nvSpPr>
          <p:spPr>
            <a:xfrm>
              <a:off x="8001115" y="4457607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48" name="Google Shape;6648;p19"/>
            <p:cNvSpPr/>
            <p:nvPr/>
          </p:nvSpPr>
          <p:spPr>
            <a:xfrm>
              <a:off x="8382120" y="4457607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49" name="Google Shape;6649;p19"/>
            <p:cNvSpPr/>
            <p:nvPr/>
          </p:nvSpPr>
          <p:spPr>
            <a:xfrm>
              <a:off x="8763125" y="4457607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50" name="Google Shape;6650;p19"/>
            <p:cNvSpPr/>
            <p:nvPr/>
          </p:nvSpPr>
          <p:spPr>
            <a:xfrm>
              <a:off x="7620110" y="4800491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51" name="Google Shape;6651;p19"/>
            <p:cNvSpPr/>
            <p:nvPr/>
          </p:nvSpPr>
          <p:spPr>
            <a:xfrm>
              <a:off x="8001115" y="4800491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52" name="Google Shape;6652;p19"/>
            <p:cNvSpPr/>
            <p:nvPr/>
          </p:nvSpPr>
          <p:spPr>
            <a:xfrm>
              <a:off x="8382120" y="4800491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53" name="Google Shape;6653;p19"/>
            <p:cNvSpPr/>
            <p:nvPr/>
          </p:nvSpPr>
          <p:spPr>
            <a:xfrm>
              <a:off x="8763125" y="4800491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654" name="Google Shape;6654;p19"/>
          <p:cNvSpPr/>
          <p:nvPr/>
        </p:nvSpPr>
        <p:spPr>
          <a:xfrm flipH="1">
            <a:off x="0" y="0"/>
            <a:ext cx="9144000" cy="5143500"/>
          </a:xfrm>
          <a:prstGeom prst="rtTriangle">
            <a:avLst/>
          </a:prstGeom>
          <a:solidFill>
            <a:srgbClr val="005051">
              <a:alpha val="102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6655" name="Google Shape;6655;p19"/>
          <p:cNvGrpSpPr/>
          <p:nvPr/>
        </p:nvGrpSpPr>
        <p:grpSpPr>
          <a:xfrm>
            <a:off x="553048" y="535000"/>
            <a:ext cx="8105852" cy="4302000"/>
            <a:chOff x="553048" y="535000"/>
            <a:chExt cx="8105852" cy="4302000"/>
          </a:xfrm>
        </p:grpSpPr>
        <p:sp>
          <p:nvSpPr>
            <p:cNvPr id="6656" name="Google Shape;6656;p19"/>
            <p:cNvSpPr/>
            <p:nvPr/>
          </p:nvSpPr>
          <p:spPr>
            <a:xfrm>
              <a:off x="942300" y="763600"/>
              <a:ext cx="7716600" cy="4073400"/>
            </a:xfrm>
            <a:prstGeom prst="roundRect">
              <a:avLst>
                <a:gd name="adj" fmla="val 2480"/>
              </a:avLst>
            </a:prstGeom>
            <a:solidFill>
              <a:srgbClr val="222828">
                <a:alpha val="204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57" name="Google Shape;6657;p19"/>
            <p:cNvSpPr/>
            <p:nvPr/>
          </p:nvSpPr>
          <p:spPr>
            <a:xfrm>
              <a:off x="712275" y="535000"/>
              <a:ext cx="7716600" cy="4073400"/>
            </a:xfrm>
            <a:prstGeom prst="roundRect">
              <a:avLst>
                <a:gd name="adj" fmla="val 2480"/>
              </a:avLst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58" name="Google Shape;6658;p19"/>
            <p:cNvSpPr/>
            <p:nvPr/>
          </p:nvSpPr>
          <p:spPr>
            <a:xfrm>
              <a:off x="848698" y="898261"/>
              <a:ext cx="317374" cy="317436"/>
            </a:xfrm>
            <a:custGeom>
              <a:avLst/>
              <a:gdLst/>
              <a:ahLst/>
              <a:cxnLst/>
              <a:rect l="l" t="t" r="r" b="b"/>
              <a:pathLst>
                <a:path w="15209" h="15212" extrusionOk="0">
                  <a:moveTo>
                    <a:pt x="7604" y="0"/>
                  </a:moveTo>
                  <a:cubicBezTo>
                    <a:pt x="3404" y="0"/>
                    <a:pt x="0" y="3405"/>
                    <a:pt x="0" y="7605"/>
                  </a:cubicBezTo>
                  <a:cubicBezTo>
                    <a:pt x="0" y="11805"/>
                    <a:pt x="3404" y="15212"/>
                    <a:pt x="7604" y="15212"/>
                  </a:cubicBezTo>
                  <a:cubicBezTo>
                    <a:pt x="11804" y="15212"/>
                    <a:pt x="15209" y="11805"/>
                    <a:pt x="15209" y="7605"/>
                  </a:cubicBezTo>
                  <a:cubicBezTo>
                    <a:pt x="15209" y="3405"/>
                    <a:pt x="11804" y="0"/>
                    <a:pt x="760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59" name="Google Shape;6659;p19"/>
            <p:cNvSpPr/>
            <p:nvPr/>
          </p:nvSpPr>
          <p:spPr>
            <a:xfrm>
              <a:off x="553048" y="931482"/>
              <a:ext cx="549400" cy="250994"/>
            </a:xfrm>
            <a:custGeom>
              <a:avLst/>
              <a:gdLst/>
              <a:ahLst/>
              <a:cxnLst/>
              <a:rect l="l" t="t" r="r" b="b"/>
              <a:pathLst>
                <a:path w="26328" h="12028" extrusionOk="0">
                  <a:moveTo>
                    <a:pt x="1493" y="0"/>
                  </a:moveTo>
                  <a:cubicBezTo>
                    <a:pt x="671" y="0"/>
                    <a:pt x="0" y="668"/>
                    <a:pt x="0" y="1494"/>
                  </a:cubicBezTo>
                  <a:cubicBezTo>
                    <a:pt x="0" y="2319"/>
                    <a:pt x="671" y="2990"/>
                    <a:pt x="1493" y="2990"/>
                  </a:cubicBezTo>
                  <a:lnTo>
                    <a:pt x="19596" y="2990"/>
                  </a:lnTo>
                  <a:cubicBezTo>
                    <a:pt x="21591" y="2990"/>
                    <a:pt x="23340" y="4081"/>
                    <a:pt x="23340" y="5330"/>
                  </a:cubicBezTo>
                  <a:lnTo>
                    <a:pt x="23340" y="6698"/>
                  </a:lnTo>
                  <a:cubicBezTo>
                    <a:pt x="23340" y="7944"/>
                    <a:pt x="21591" y="9038"/>
                    <a:pt x="19596" y="9038"/>
                  </a:cubicBezTo>
                  <a:lnTo>
                    <a:pt x="1493" y="9038"/>
                  </a:lnTo>
                  <a:cubicBezTo>
                    <a:pt x="671" y="9038"/>
                    <a:pt x="0" y="9706"/>
                    <a:pt x="0" y="10532"/>
                  </a:cubicBezTo>
                  <a:cubicBezTo>
                    <a:pt x="0" y="11357"/>
                    <a:pt x="671" y="12028"/>
                    <a:pt x="1493" y="12028"/>
                  </a:cubicBezTo>
                  <a:lnTo>
                    <a:pt x="19596" y="12028"/>
                  </a:lnTo>
                  <a:lnTo>
                    <a:pt x="19596" y="12025"/>
                  </a:lnTo>
                  <a:cubicBezTo>
                    <a:pt x="23370" y="12025"/>
                    <a:pt x="26327" y="9685"/>
                    <a:pt x="26327" y="6695"/>
                  </a:cubicBezTo>
                  <a:lnTo>
                    <a:pt x="26327" y="5327"/>
                  </a:lnTo>
                  <a:cubicBezTo>
                    <a:pt x="26327" y="2340"/>
                    <a:pt x="23370" y="0"/>
                    <a:pt x="19596" y="0"/>
                  </a:cubicBezTo>
                  <a:close/>
                </a:path>
              </a:pathLst>
            </a:custGeom>
            <a:solidFill>
              <a:srgbClr val="0551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60" name="Google Shape;6660;p19"/>
            <p:cNvSpPr/>
            <p:nvPr/>
          </p:nvSpPr>
          <p:spPr>
            <a:xfrm>
              <a:off x="848698" y="1332681"/>
              <a:ext cx="317374" cy="317457"/>
            </a:xfrm>
            <a:custGeom>
              <a:avLst/>
              <a:gdLst/>
              <a:ahLst/>
              <a:cxnLst/>
              <a:rect l="l" t="t" r="r" b="b"/>
              <a:pathLst>
                <a:path w="15209" h="15213" extrusionOk="0">
                  <a:moveTo>
                    <a:pt x="7604" y="1"/>
                  </a:moveTo>
                  <a:cubicBezTo>
                    <a:pt x="3404" y="1"/>
                    <a:pt x="0" y="3408"/>
                    <a:pt x="0" y="7608"/>
                  </a:cubicBezTo>
                  <a:cubicBezTo>
                    <a:pt x="0" y="11808"/>
                    <a:pt x="3404" y="15212"/>
                    <a:pt x="7604" y="15212"/>
                  </a:cubicBezTo>
                  <a:cubicBezTo>
                    <a:pt x="11804" y="15212"/>
                    <a:pt x="15209" y="11808"/>
                    <a:pt x="15209" y="7608"/>
                  </a:cubicBezTo>
                  <a:cubicBezTo>
                    <a:pt x="15209" y="3408"/>
                    <a:pt x="11804" y="1"/>
                    <a:pt x="760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61" name="Google Shape;6661;p19"/>
            <p:cNvSpPr/>
            <p:nvPr/>
          </p:nvSpPr>
          <p:spPr>
            <a:xfrm>
              <a:off x="553048" y="1365902"/>
              <a:ext cx="549400" cy="251015"/>
            </a:xfrm>
            <a:custGeom>
              <a:avLst/>
              <a:gdLst/>
              <a:ahLst/>
              <a:cxnLst/>
              <a:rect l="l" t="t" r="r" b="b"/>
              <a:pathLst>
                <a:path w="26328" h="12029" extrusionOk="0">
                  <a:moveTo>
                    <a:pt x="1493" y="1"/>
                  </a:moveTo>
                  <a:cubicBezTo>
                    <a:pt x="671" y="1"/>
                    <a:pt x="0" y="671"/>
                    <a:pt x="0" y="1497"/>
                  </a:cubicBezTo>
                  <a:cubicBezTo>
                    <a:pt x="0" y="2320"/>
                    <a:pt x="671" y="2990"/>
                    <a:pt x="1493" y="2990"/>
                  </a:cubicBezTo>
                  <a:lnTo>
                    <a:pt x="19596" y="2990"/>
                  </a:lnTo>
                  <a:cubicBezTo>
                    <a:pt x="21591" y="2990"/>
                    <a:pt x="23340" y="4084"/>
                    <a:pt x="23340" y="5330"/>
                  </a:cubicBezTo>
                  <a:lnTo>
                    <a:pt x="23340" y="6699"/>
                  </a:lnTo>
                  <a:cubicBezTo>
                    <a:pt x="23340" y="7948"/>
                    <a:pt x="21591" y="9042"/>
                    <a:pt x="19596" y="9042"/>
                  </a:cubicBezTo>
                  <a:lnTo>
                    <a:pt x="1493" y="9042"/>
                  </a:lnTo>
                  <a:cubicBezTo>
                    <a:pt x="671" y="9042"/>
                    <a:pt x="0" y="9709"/>
                    <a:pt x="0" y="10535"/>
                  </a:cubicBezTo>
                  <a:cubicBezTo>
                    <a:pt x="0" y="11361"/>
                    <a:pt x="671" y="12028"/>
                    <a:pt x="1493" y="12028"/>
                  </a:cubicBezTo>
                  <a:lnTo>
                    <a:pt x="19596" y="12028"/>
                  </a:lnTo>
                  <a:cubicBezTo>
                    <a:pt x="23370" y="12028"/>
                    <a:pt x="26327" y="9688"/>
                    <a:pt x="26327" y="6699"/>
                  </a:cubicBezTo>
                  <a:lnTo>
                    <a:pt x="26327" y="5330"/>
                  </a:lnTo>
                  <a:cubicBezTo>
                    <a:pt x="26327" y="2344"/>
                    <a:pt x="23370" y="1"/>
                    <a:pt x="19596" y="1"/>
                  </a:cubicBezTo>
                  <a:close/>
                </a:path>
              </a:pathLst>
            </a:custGeom>
            <a:solidFill>
              <a:srgbClr val="0551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62" name="Google Shape;6662;p19"/>
            <p:cNvSpPr/>
            <p:nvPr/>
          </p:nvSpPr>
          <p:spPr>
            <a:xfrm>
              <a:off x="848698" y="1767184"/>
              <a:ext cx="317374" cy="317436"/>
            </a:xfrm>
            <a:custGeom>
              <a:avLst/>
              <a:gdLst/>
              <a:ahLst/>
              <a:cxnLst/>
              <a:rect l="l" t="t" r="r" b="b"/>
              <a:pathLst>
                <a:path w="15209" h="15212" extrusionOk="0">
                  <a:moveTo>
                    <a:pt x="7604" y="0"/>
                  </a:moveTo>
                  <a:cubicBezTo>
                    <a:pt x="3404" y="0"/>
                    <a:pt x="0" y="3404"/>
                    <a:pt x="0" y="7605"/>
                  </a:cubicBezTo>
                  <a:cubicBezTo>
                    <a:pt x="0" y="11805"/>
                    <a:pt x="3404" y="15212"/>
                    <a:pt x="7604" y="15212"/>
                  </a:cubicBezTo>
                  <a:cubicBezTo>
                    <a:pt x="11804" y="15212"/>
                    <a:pt x="15209" y="11805"/>
                    <a:pt x="15209" y="7605"/>
                  </a:cubicBezTo>
                  <a:cubicBezTo>
                    <a:pt x="15209" y="3404"/>
                    <a:pt x="11804" y="0"/>
                    <a:pt x="760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63" name="Google Shape;6663;p19"/>
            <p:cNvSpPr/>
            <p:nvPr/>
          </p:nvSpPr>
          <p:spPr>
            <a:xfrm>
              <a:off x="553048" y="1800405"/>
              <a:ext cx="549400" cy="250994"/>
            </a:xfrm>
            <a:custGeom>
              <a:avLst/>
              <a:gdLst/>
              <a:ahLst/>
              <a:cxnLst/>
              <a:rect l="l" t="t" r="r" b="b"/>
              <a:pathLst>
                <a:path w="26328" h="12028" extrusionOk="0">
                  <a:moveTo>
                    <a:pt x="1493" y="0"/>
                  </a:moveTo>
                  <a:cubicBezTo>
                    <a:pt x="671" y="0"/>
                    <a:pt x="0" y="668"/>
                    <a:pt x="0" y="1493"/>
                  </a:cubicBezTo>
                  <a:cubicBezTo>
                    <a:pt x="0" y="2319"/>
                    <a:pt x="671" y="2990"/>
                    <a:pt x="1493" y="2990"/>
                  </a:cubicBezTo>
                  <a:lnTo>
                    <a:pt x="19596" y="2990"/>
                  </a:lnTo>
                  <a:cubicBezTo>
                    <a:pt x="21591" y="2990"/>
                    <a:pt x="23340" y="4081"/>
                    <a:pt x="23340" y="5330"/>
                  </a:cubicBezTo>
                  <a:lnTo>
                    <a:pt x="23340" y="6695"/>
                  </a:lnTo>
                  <a:cubicBezTo>
                    <a:pt x="23340" y="7944"/>
                    <a:pt x="21591" y="9038"/>
                    <a:pt x="19596" y="9038"/>
                  </a:cubicBezTo>
                  <a:lnTo>
                    <a:pt x="1493" y="9038"/>
                  </a:lnTo>
                  <a:cubicBezTo>
                    <a:pt x="671" y="9038"/>
                    <a:pt x="0" y="9706"/>
                    <a:pt x="0" y="10532"/>
                  </a:cubicBezTo>
                  <a:cubicBezTo>
                    <a:pt x="0" y="11357"/>
                    <a:pt x="671" y="12028"/>
                    <a:pt x="1493" y="12028"/>
                  </a:cubicBezTo>
                  <a:lnTo>
                    <a:pt x="19596" y="12028"/>
                  </a:lnTo>
                  <a:lnTo>
                    <a:pt x="19596" y="12025"/>
                  </a:lnTo>
                  <a:cubicBezTo>
                    <a:pt x="23370" y="12025"/>
                    <a:pt x="26327" y="9685"/>
                    <a:pt x="26327" y="6695"/>
                  </a:cubicBezTo>
                  <a:lnTo>
                    <a:pt x="26327" y="5327"/>
                  </a:lnTo>
                  <a:cubicBezTo>
                    <a:pt x="26327" y="2340"/>
                    <a:pt x="23370" y="0"/>
                    <a:pt x="19596" y="0"/>
                  </a:cubicBezTo>
                  <a:close/>
                </a:path>
              </a:pathLst>
            </a:custGeom>
            <a:solidFill>
              <a:srgbClr val="0551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64" name="Google Shape;6664;p19"/>
            <p:cNvSpPr/>
            <p:nvPr/>
          </p:nvSpPr>
          <p:spPr>
            <a:xfrm>
              <a:off x="848698" y="2201603"/>
              <a:ext cx="317374" cy="317457"/>
            </a:xfrm>
            <a:custGeom>
              <a:avLst/>
              <a:gdLst/>
              <a:ahLst/>
              <a:cxnLst/>
              <a:rect l="l" t="t" r="r" b="b"/>
              <a:pathLst>
                <a:path w="15209" h="15213" extrusionOk="0">
                  <a:moveTo>
                    <a:pt x="7604" y="1"/>
                  </a:moveTo>
                  <a:cubicBezTo>
                    <a:pt x="3404" y="1"/>
                    <a:pt x="0" y="3405"/>
                    <a:pt x="0" y="7608"/>
                  </a:cubicBezTo>
                  <a:cubicBezTo>
                    <a:pt x="0" y="11808"/>
                    <a:pt x="3404" y="15212"/>
                    <a:pt x="7604" y="15212"/>
                  </a:cubicBezTo>
                  <a:cubicBezTo>
                    <a:pt x="11804" y="15212"/>
                    <a:pt x="15209" y="11808"/>
                    <a:pt x="15209" y="7608"/>
                  </a:cubicBezTo>
                  <a:cubicBezTo>
                    <a:pt x="15209" y="3405"/>
                    <a:pt x="11804" y="1"/>
                    <a:pt x="760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65" name="Google Shape;6665;p19"/>
            <p:cNvSpPr/>
            <p:nvPr/>
          </p:nvSpPr>
          <p:spPr>
            <a:xfrm>
              <a:off x="553048" y="2234824"/>
              <a:ext cx="549400" cy="251015"/>
            </a:xfrm>
            <a:custGeom>
              <a:avLst/>
              <a:gdLst/>
              <a:ahLst/>
              <a:cxnLst/>
              <a:rect l="l" t="t" r="r" b="b"/>
              <a:pathLst>
                <a:path w="26328" h="12029" extrusionOk="0">
                  <a:moveTo>
                    <a:pt x="1493" y="1"/>
                  </a:moveTo>
                  <a:cubicBezTo>
                    <a:pt x="671" y="1"/>
                    <a:pt x="0" y="668"/>
                    <a:pt x="0" y="1494"/>
                  </a:cubicBezTo>
                  <a:cubicBezTo>
                    <a:pt x="0" y="2320"/>
                    <a:pt x="671" y="2990"/>
                    <a:pt x="1493" y="2990"/>
                  </a:cubicBezTo>
                  <a:lnTo>
                    <a:pt x="19596" y="2990"/>
                  </a:lnTo>
                  <a:cubicBezTo>
                    <a:pt x="21591" y="2990"/>
                    <a:pt x="23340" y="4084"/>
                    <a:pt x="23340" y="5330"/>
                  </a:cubicBezTo>
                  <a:lnTo>
                    <a:pt x="23340" y="6699"/>
                  </a:lnTo>
                  <a:cubicBezTo>
                    <a:pt x="23340" y="7945"/>
                    <a:pt x="21591" y="9039"/>
                    <a:pt x="19596" y="9039"/>
                  </a:cubicBezTo>
                  <a:lnTo>
                    <a:pt x="1493" y="9039"/>
                  </a:lnTo>
                  <a:cubicBezTo>
                    <a:pt x="671" y="9039"/>
                    <a:pt x="0" y="9706"/>
                    <a:pt x="0" y="10532"/>
                  </a:cubicBezTo>
                  <a:cubicBezTo>
                    <a:pt x="0" y="11358"/>
                    <a:pt x="671" y="12028"/>
                    <a:pt x="1493" y="12028"/>
                  </a:cubicBezTo>
                  <a:lnTo>
                    <a:pt x="19596" y="12028"/>
                  </a:lnTo>
                  <a:lnTo>
                    <a:pt x="19596" y="12025"/>
                  </a:lnTo>
                  <a:cubicBezTo>
                    <a:pt x="23370" y="12025"/>
                    <a:pt x="26327" y="9685"/>
                    <a:pt x="26327" y="6699"/>
                  </a:cubicBezTo>
                  <a:lnTo>
                    <a:pt x="26327" y="5330"/>
                  </a:lnTo>
                  <a:cubicBezTo>
                    <a:pt x="26327" y="2341"/>
                    <a:pt x="23370" y="1"/>
                    <a:pt x="19596" y="1"/>
                  </a:cubicBezTo>
                  <a:close/>
                </a:path>
              </a:pathLst>
            </a:custGeom>
            <a:solidFill>
              <a:srgbClr val="0551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66" name="Google Shape;6666;p19"/>
            <p:cNvSpPr/>
            <p:nvPr/>
          </p:nvSpPr>
          <p:spPr>
            <a:xfrm>
              <a:off x="848698" y="2636106"/>
              <a:ext cx="317374" cy="317374"/>
            </a:xfrm>
            <a:custGeom>
              <a:avLst/>
              <a:gdLst/>
              <a:ahLst/>
              <a:cxnLst/>
              <a:rect l="l" t="t" r="r" b="b"/>
              <a:pathLst>
                <a:path w="15209" h="15209" extrusionOk="0">
                  <a:moveTo>
                    <a:pt x="7604" y="0"/>
                  </a:moveTo>
                  <a:cubicBezTo>
                    <a:pt x="3404" y="0"/>
                    <a:pt x="0" y="3404"/>
                    <a:pt x="0" y="7604"/>
                  </a:cubicBezTo>
                  <a:cubicBezTo>
                    <a:pt x="0" y="11805"/>
                    <a:pt x="3404" y="15209"/>
                    <a:pt x="7604" y="15209"/>
                  </a:cubicBezTo>
                  <a:cubicBezTo>
                    <a:pt x="11804" y="15209"/>
                    <a:pt x="15209" y="11805"/>
                    <a:pt x="15209" y="7604"/>
                  </a:cubicBezTo>
                  <a:cubicBezTo>
                    <a:pt x="15209" y="3404"/>
                    <a:pt x="11804" y="0"/>
                    <a:pt x="760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67" name="Google Shape;6667;p19"/>
            <p:cNvSpPr/>
            <p:nvPr/>
          </p:nvSpPr>
          <p:spPr>
            <a:xfrm>
              <a:off x="553048" y="2669265"/>
              <a:ext cx="549400" cy="250994"/>
            </a:xfrm>
            <a:custGeom>
              <a:avLst/>
              <a:gdLst/>
              <a:ahLst/>
              <a:cxnLst/>
              <a:rect l="l" t="t" r="r" b="b"/>
              <a:pathLst>
                <a:path w="26328" h="12028" extrusionOk="0">
                  <a:moveTo>
                    <a:pt x="1493" y="0"/>
                  </a:moveTo>
                  <a:cubicBezTo>
                    <a:pt x="671" y="0"/>
                    <a:pt x="0" y="671"/>
                    <a:pt x="0" y="1496"/>
                  </a:cubicBezTo>
                  <a:cubicBezTo>
                    <a:pt x="0" y="2322"/>
                    <a:pt x="671" y="2990"/>
                    <a:pt x="1493" y="2990"/>
                  </a:cubicBezTo>
                  <a:lnTo>
                    <a:pt x="19596" y="2990"/>
                  </a:lnTo>
                  <a:cubicBezTo>
                    <a:pt x="21591" y="2990"/>
                    <a:pt x="23340" y="4084"/>
                    <a:pt x="23340" y="5330"/>
                  </a:cubicBezTo>
                  <a:lnTo>
                    <a:pt x="23340" y="6698"/>
                  </a:lnTo>
                  <a:cubicBezTo>
                    <a:pt x="23340" y="7947"/>
                    <a:pt x="21591" y="9041"/>
                    <a:pt x="19596" y="9041"/>
                  </a:cubicBezTo>
                  <a:lnTo>
                    <a:pt x="1493" y="9041"/>
                  </a:lnTo>
                  <a:cubicBezTo>
                    <a:pt x="671" y="9041"/>
                    <a:pt x="0" y="9709"/>
                    <a:pt x="0" y="10534"/>
                  </a:cubicBezTo>
                  <a:cubicBezTo>
                    <a:pt x="0" y="11360"/>
                    <a:pt x="671" y="12028"/>
                    <a:pt x="1493" y="12028"/>
                  </a:cubicBezTo>
                  <a:lnTo>
                    <a:pt x="19596" y="12028"/>
                  </a:lnTo>
                  <a:cubicBezTo>
                    <a:pt x="23370" y="12028"/>
                    <a:pt x="26327" y="9688"/>
                    <a:pt x="26327" y="6698"/>
                  </a:cubicBezTo>
                  <a:lnTo>
                    <a:pt x="26327" y="5330"/>
                  </a:lnTo>
                  <a:cubicBezTo>
                    <a:pt x="26327" y="2343"/>
                    <a:pt x="23370" y="0"/>
                    <a:pt x="19596" y="0"/>
                  </a:cubicBezTo>
                  <a:close/>
                </a:path>
              </a:pathLst>
            </a:custGeom>
            <a:solidFill>
              <a:srgbClr val="0551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68" name="Google Shape;6668;p19"/>
            <p:cNvSpPr/>
            <p:nvPr/>
          </p:nvSpPr>
          <p:spPr>
            <a:xfrm>
              <a:off x="848698" y="3070526"/>
              <a:ext cx="317374" cy="317457"/>
            </a:xfrm>
            <a:custGeom>
              <a:avLst/>
              <a:gdLst/>
              <a:ahLst/>
              <a:cxnLst/>
              <a:rect l="l" t="t" r="r" b="b"/>
              <a:pathLst>
                <a:path w="15209" h="15213" extrusionOk="0">
                  <a:moveTo>
                    <a:pt x="7604" y="1"/>
                  </a:moveTo>
                  <a:cubicBezTo>
                    <a:pt x="3404" y="1"/>
                    <a:pt x="0" y="3405"/>
                    <a:pt x="0" y="7605"/>
                  </a:cubicBezTo>
                  <a:cubicBezTo>
                    <a:pt x="0" y="11805"/>
                    <a:pt x="3404" y="15212"/>
                    <a:pt x="7604" y="15212"/>
                  </a:cubicBezTo>
                  <a:cubicBezTo>
                    <a:pt x="11804" y="15212"/>
                    <a:pt x="15209" y="11805"/>
                    <a:pt x="15209" y="7605"/>
                  </a:cubicBezTo>
                  <a:cubicBezTo>
                    <a:pt x="15209" y="3405"/>
                    <a:pt x="11804" y="1"/>
                    <a:pt x="760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69" name="Google Shape;6669;p19"/>
            <p:cNvSpPr/>
            <p:nvPr/>
          </p:nvSpPr>
          <p:spPr>
            <a:xfrm>
              <a:off x="553048" y="3103747"/>
              <a:ext cx="549400" cy="251015"/>
            </a:xfrm>
            <a:custGeom>
              <a:avLst/>
              <a:gdLst/>
              <a:ahLst/>
              <a:cxnLst/>
              <a:rect l="l" t="t" r="r" b="b"/>
              <a:pathLst>
                <a:path w="26328" h="12029" extrusionOk="0">
                  <a:moveTo>
                    <a:pt x="1493" y="0"/>
                  </a:moveTo>
                  <a:cubicBezTo>
                    <a:pt x="671" y="0"/>
                    <a:pt x="0" y="668"/>
                    <a:pt x="0" y="1494"/>
                  </a:cubicBezTo>
                  <a:cubicBezTo>
                    <a:pt x="0" y="2320"/>
                    <a:pt x="671" y="2987"/>
                    <a:pt x="1493" y="2987"/>
                  </a:cubicBezTo>
                  <a:lnTo>
                    <a:pt x="19596" y="2987"/>
                  </a:lnTo>
                  <a:cubicBezTo>
                    <a:pt x="21591" y="2987"/>
                    <a:pt x="23340" y="4081"/>
                    <a:pt x="23340" y="5330"/>
                  </a:cubicBezTo>
                  <a:lnTo>
                    <a:pt x="23340" y="6696"/>
                  </a:lnTo>
                  <a:cubicBezTo>
                    <a:pt x="23340" y="7945"/>
                    <a:pt x="21591" y="9039"/>
                    <a:pt x="19596" y="9039"/>
                  </a:cubicBezTo>
                  <a:lnTo>
                    <a:pt x="1493" y="9039"/>
                  </a:lnTo>
                  <a:cubicBezTo>
                    <a:pt x="671" y="9039"/>
                    <a:pt x="0" y="9706"/>
                    <a:pt x="0" y="10532"/>
                  </a:cubicBezTo>
                  <a:cubicBezTo>
                    <a:pt x="0" y="11358"/>
                    <a:pt x="671" y="12028"/>
                    <a:pt x="1493" y="12028"/>
                  </a:cubicBezTo>
                  <a:lnTo>
                    <a:pt x="19596" y="12028"/>
                  </a:lnTo>
                  <a:lnTo>
                    <a:pt x="19596" y="12025"/>
                  </a:lnTo>
                  <a:cubicBezTo>
                    <a:pt x="23370" y="12025"/>
                    <a:pt x="26327" y="9685"/>
                    <a:pt x="26327" y="6696"/>
                  </a:cubicBezTo>
                  <a:lnTo>
                    <a:pt x="26327" y="5330"/>
                  </a:lnTo>
                  <a:cubicBezTo>
                    <a:pt x="26327" y="2340"/>
                    <a:pt x="23370" y="0"/>
                    <a:pt x="19596" y="0"/>
                  </a:cubicBezTo>
                  <a:close/>
                </a:path>
              </a:pathLst>
            </a:custGeom>
            <a:solidFill>
              <a:srgbClr val="0551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70" name="Google Shape;6670;p19"/>
            <p:cNvSpPr/>
            <p:nvPr/>
          </p:nvSpPr>
          <p:spPr>
            <a:xfrm>
              <a:off x="848698" y="3504966"/>
              <a:ext cx="317374" cy="317436"/>
            </a:xfrm>
            <a:custGeom>
              <a:avLst/>
              <a:gdLst/>
              <a:ahLst/>
              <a:cxnLst/>
              <a:rect l="l" t="t" r="r" b="b"/>
              <a:pathLst>
                <a:path w="15209" h="15212" extrusionOk="0">
                  <a:moveTo>
                    <a:pt x="7604" y="0"/>
                  </a:moveTo>
                  <a:cubicBezTo>
                    <a:pt x="3404" y="0"/>
                    <a:pt x="0" y="3407"/>
                    <a:pt x="0" y="7607"/>
                  </a:cubicBezTo>
                  <a:cubicBezTo>
                    <a:pt x="0" y="11807"/>
                    <a:pt x="3404" y="15212"/>
                    <a:pt x="7604" y="15212"/>
                  </a:cubicBezTo>
                  <a:cubicBezTo>
                    <a:pt x="11804" y="15212"/>
                    <a:pt x="15209" y="11807"/>
                    <a:pt x="15209" y="7607"/>
                  </a:cubicBezTo>
                  <a:cubicBezTo>
                    <a:pt x="15209" y="3407"/>
                    <a:pt x="11804" y="0"/>
                    <a:pt x="760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71" name="Google Shape;6671;p19"/>
            <p:cNvSpPr/>
            <p:nvPr/>
          </p:nvSpPr>
          <p:spPr>
            <a:xfrm>
              <a:off x="553048" y="3538167"/>
              <a:ext cx="549400" cy="251015"/>
            </a:xfrm>
            <a:custGeom>
              <a:avLst/>
              <a:gdLst/>
              <a:ahLst/>
              <a:cxnLst/>
              <a:rect l="l" t="t" r="r" b="b"/>
              <a:pathLst>
                <a:path w="26328" h="12029" extrusionOk="0">
                  <a:moveTo>
                    <a:pt x="1493" y="1"/>
                  </a:moveTo>
                  <a:cubicBezTo>
                    <a:pt x="671" y="1"/>
                    <a:pt x="0" y="672"/>
                    <a:pt x="0" y="1497"/>
                  </a:cubicBezTo>
                  <a:cubicBezTo>
                    <a:pt x="0" y="2320"/>
                    <a:pt x="671" y="2991"/>
                    <a:pt x="1493" y="2991"/>
                  </a:cubicBezTo>
                  <a:lnTo>
                    <a:pt x="19596" y="2991"/>
                  </a:lnTo>
                  <a:cubicBezTo>
                    <a:pt x="21591" y="2991"/>
                    <a:pt x="23340" y="4085"/>
                    <a:pt x="23340" y="5331"/>
                  </a:cubicBezTo>
                  <a:lnTo>
                    <a:pt x="23340" y="6699"/>
                  </a:lnTo>
                  <a:cubicBezTo>
                    <a:pt x="23340" y="7948"/>
                    <a:pt x="21591" y="9042"/>
                    <a:pt x="19596" y="9042"/>
                  </a:cubicBezTo>
                  <a:lnTo>
                    <a:pt x="1493" y="9042"/>
                  </a:lnTo>
                  <a:cubicBezTo>
                    <a:pt x="671" y="9042"/>
                    <a:pt x="0" y="9710"/>
                    <a:pt x="0" y="10535"/>
                  </a:cubicBezTo>
                  <a:cubicBezTo>
                    <a:pt x="0" y="11361"/>
                    <a:pt x="671" y="12029"/>
                    <a:pt x="1493" y="12029"/>
                  </a:cubicBezTo>
                  <a:lnTo>
                    <a:pt x="19596" y="12029"/>
                  </a:lnTo>
                  <a:cubicBezTo>
                    <a:pt x="23370" y="12029"/>
                    <a:pt x="26327" y="9689"/>
                    <a:pt x="26327" y="6699"/>
                  </a:cubicBezTo>
                  <a:lnTo>
                    <a:pt x="26327" y="5331"/>
                  </a:lnTo>
                  <a:cubicBezTo>
                    <a:pt x="26327" y="2344"/>
                    <a:pt x="23370" y="1"/>
                    <a:pt x="19596" y="1"/>
                  </a:cubicBezTo>
                  <a:close/>
                </a:path>
              </a:pathLst>
            </a:custGeom>
            <a:solidFill>
              <a:srgbClr val="0551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72" name="Google Shape;6672;p19"/>
            <p:cNvSpPr/>
            <p:nvPr/>
          </p:nvSpPr>
          <p:spPr>
            <a:xfrm>
              <a:off x="848698" y="3939449"/>
              <a:ext cx="317374" cy="317395"/>
            </a:xfrm>
            <a:custGeom>
              <a:avLst/>
              <a:gdLst/>
              <a:ahLst/>
              <a:cxnLst/>
              <a:rect l="l" t="t" r="r" b="b"/>
              <a:pathLst>
                <a:path w="15209" h="15210" extrusionOk="0">
                  <a:moveTo>
                    <a:pt x="7604" y="1"/>
                  </a:moveTo>
                  <a:cubicBezTo>
                    <a:pt x="3404" y="1"/>
                    <a:pt x="0" y="3405"/>
                    <a:pt x="0" y="7605"/>
                  </a:cubicBezTo>
                  <a:cubicBezTo>
                    <a:pt x="0" y="11805"/>
                    <a:pt x="3404" y="15209"/>
                    <a:pt x="7604" y="15209"/>
                  </a:cubicBezTo>
                  <a:cubicBezTo>
                    <a:pt x="11804" y="15209"/>
                    <a:pt x="15209" y="11805"/>
                    <a:pt x="15209" y="7605"/>
                  </a:cubicBezTo>
                  <a:cubicBezTo>
                    <a:pt x="15209" y="3405"/>
                    <a:pt x="11804" y="1"/>
                    <a:pt x="760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73" name="Google Shape;6673;p19"/>
            <p:cNvSpPr/>
            <p:nvPr/>
          </p:nvSpPr>
          <p:spPr>
            <a:xfrm>
              <a:off x="553048" y="3972670"/>
              <a:ext cx="549400" cy="251015"/>
            </a:xfrm>
            <a:custGeom>
              <a:avLst/>
              <a:gdLst/>
              <a:ahLst/>
              <a:cxnLst/>
              <a:rect l="l" t="t" r="r" b="b"/>
              <a:pathLst>
                <a:path w="26328" h="12029" extrusionOk="0">
                  <a:moveTo>
                    <a:pt x="1493" y="0"/>
                  </a:moveTo>
                  <a:cubicBezTo>
                    <a:pt x="671" y="0"/>
                    <a:pt x="0" y="668"/>
                    <a:pt x="0" y="1494"/>
                  </a:cubicBezTo>
                  <a:cubicBezTo>
                    <a:pt x="0" y="2320"/>
                    <a:pt x="671" y="2990"/>
                    <a:pt x="1493" y="2990"/>
                  </a:cubicBezTo>
                  <a:lnTo>
                    <a:pt x="19596" y="2990"/>
                  </a:lnTo>
                  <a:cubicBezTo>
                    <a:pt x="21591" y="2990"/>
                    <a:pt x="23340" y="4081"/>
                    <a:pt x="23340" y="5330"/>
                  </a:cubicBezTo>
                  <a:lnTo>
                    <a:pt x="23340" y="6695"/>
                  </a:lnTo>
                  <a:cubicBezTo>
                    <a:pt x="23340" y="7944"/>
                    <a:pt x="21591" y="9038"/>
                    <a:pt x="19596" y="9038"/>
                  </a:cubicBezTo>
                  <a:lnTo>
                    <a:pt x="1493" y="9038"/>
                  </a:lnTo>
                  <a:cubicBezTo>
                    <a:pt x="671" y="9038"/>
                    <a:pt x="0" y="9706"/>
                    <a:pt x="0" y="10532"/>
                  </a:cubicBezTo>
                  <a:cubicBezTo>
                    <a:pt x="0" y="11358"/>
                    <a:pt x="671" y="12028"/>
                    <a:pt x="1493" y="12028"/>
                  </a:cubicBezTo>
                  <a:lnTo>
                    <a:pt x="19596" y="12028"/>
                  </a:lnTo>
                  <a:lnTo>
                    <a:pt x="19596" y="12025"/>
                  </a:lnTo>
                  <a:cubicBezTo>
                    <a:pt x="23370" y="12025"/>
                    <a:pt x="26327" y="9685"/>
                    <a:pt x="26327" y="6695"/>
                  </a:cubicBezTo>
                  <a:lnTo>
                    <a:pt x="26327" y="5327"/>
                  </a:lnTo>
                  <a:cubicBezTo>
                    <a:pt x="26327" y="2340"/>
                    <a:pt x="23370" y="0"/>
                    <a:pt x="19596" y="0"/>
                  </a:cubicBezTo>
                  <a:close/>
                </a:path>
              </a:pathLst>
            </a:custGeom>
            <a:solidFill>
              <a:srgbClr val="0551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674" name="Google Shape;6674;p19"/>
          <p:cNvSpPr txBox="1">
            <a:spLocks noGrp="1"/>
          </p:cNvSpPr>
          <p:nvPr>
            <p:ph type="title"/>
          </p:nvPr>
        </p:nvSpPr>
        <p:spPr>
          <a:xfrm>
            <a:off x="1270650" y="629375"/>
            <a:ext cx="7020000" cy="5727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300"/>
              <a:buFont typeface="Gantari ExtraBold"/>
              <a:buNone/>
              <a:defRPr sz="3300">
                <a:solidFill>
                  <a:schemeClr val="lt2"/>
                </a:solidFill>
                <a:latin typeface="Gantari ExtraBold"/>
                <a:ea typeface="Gantari ExtraBold"/>
                <a:cs typeface="Gantari ExtraBold"/>
                <a:sym typeface="Gantari ExtraBold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300"/>
              <a:buFont typeface="Gantari ExtraBold"/>
              <a:buNone/>
              <a:defRPr sz="3300">
                <a:solidFill>
                  <a:schemeClr val="lt2"/>
                </a:solidFill>
                <a:latin typeface="Gantari ExtraBold"/>
                <a:ea typeface="Gantari ExtraBold"/>
                <a:cs typeface="Gantari ExtraBold"/>
                <a:sym typeface="Gantari ExtraBold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300"/>
              <a:buFont typeface="Gantari ExtraBold"/>
              <a:buNone/>
              <a:defRPr sz="3300">
                <a:solidFill>
                  <a:schemeClr val="lt2"/>
                </a:solidFill>
                <a:latin typeface="Gantari ExtraBold"/>
                <a:ea typeface="Gantari ExtraBold"/>
                <a:cs typeface="Gantari ExtraBold"/>
                <a:sym typeface="Gantari ExtraBold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300"/>
              <a:buFont typeface="Gantari ExtraBold"/>
              <a:buNone/>
              <a:defRPr sz="3300">
                <a:solidFill>
                  <a:schemeClr val="lt2"/>
                </a:solidFill>
                <a:latin typeface="Gantari ExtraBold"/>
                <a:ea typeface="Gantari ExtraBold"/>
                <a:cs typeface="Gantari ExtraBold"/>
                <a:sym typeface="Gantari ExtraBold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300"/>
              <a:buFont typeface="Gantari ExtraBold"/>
              <a:buNone/>
              <a:defRPr sz="3300">
                <a:solidFill>
                  <a:schemeClr val="lt2"/>
                </a:solidFill>
                <a:latin typeface="Gantari ExtraBold"/>
                <a:ea typeface="Gantari ExtraBold"/>
                <a:cs typeface="Gantari ExtraBold"/>
                <a:sym typeface="Gantari ExtraBold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300"/>
              <a:buFont typeface="Gantari ExtraBold"/>
              <a:buNone/>
              <a:defRPr sz="3300">
                <a:solidFill>
                  <a:schemeClr val="lt2"/>
                </a:solidFill>
                <a:latin typeface="Gantari ExtraBold"/>
                <a:ea typeface="Gantari ExtraBold"/>
                <a:cs typeface="Gantari ExtraBold"/>
                <a:sym typeface="Gantari ExtraBold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300"/>
              <a:buFont typeface="Gantari ExtraBold"/>
              <a:buNone/>
              <a:defRPr sz="3300">
                <a:solidFill>
                  <a:schemeClr val="lt2"/>
                </a:solidFill>
                <a:latin typeface="Gantari ExtraBold"/>
                <a:ea typeface="Gantari ExtraBold"/>
                <a:cs typeface="Gantari ExtraBold"/>
                <a:sym typeface="Gantari ExtraBold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300"/>
              <a:buFont typeface="Gantari ExtraBold"/>
              <a:buNone/>
              <a:defRPr sz="3300">
                <a:solidFill>
                  <a:schemeClr val="lt2"/>
                </a:solidFill>
                <a:latin typeface="Gantari ExtraBold"/>
                <a:ea typeface="Gantari ExtraBold"/>
                <a:cs typeface="Gantari ExtraBold"/>
                <a:sym typeface="Gantari ExtraBold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300"/>
              <a:buFont typeface="Gantari ExtraBold"/>
              <a:buNone/>
              <a:defRPr sz="3300">
                <a:solidFill>
                  <a:schemeClr val="lt2"/>
                </a:solidFill>
                <a:latin typeface="Gantari ExtraBold"/>
                <a:ea typeface="Gantari ExtraBold"/>
                <a:cs typeface="Gantari ExtraBold"/>
                <a:sym typeface="Gantari ExtraBold"/>
              </a:defRPr>
            </a:lvl9pPr>
          </a:lstStyle>
          <a:p>
            <a:endParaRPr/>
          </a:p>
        </p:txBody>
      </p:sp>
      <p:sp>
        <p:nvSpPr>
          <p:cNvPr id="6675" name="Google Shape;6675;p19"/>
          <p:cNvSpPr txBox="1">
            <a:spLocks noGrp="1"/>
          </p:cNvSpPr>
          <p:nvPr>
            <p:ph type="subTitle" idx="1"/>
          </p:nvPr>
        </p:nvSpPr>
        <p:spPr>
          <a:xfrm>
            <a:off x="1270650" y="1202075"/>
            <a:ext cx="7020000" cy="388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 b="1">
                <a:solidFill>
                  <a:schemeClr val="accent2"/>
                </a:solidFill>
                <a:highlight>
                  <a:schemeClr val="lt2"/>
                </a:highlight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 b="1">
                <a:solidFill>
                  <a:schemeClr val="accent2"/>
                </a:solidFill>
                <a:highlight>
                  <a:schemeClr val="lt2"/>
                </a:highlight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 b="1">
                <a:solidFill>
                  <a:schemeClr val="accent2"/>
                </a:solidFill>
                <a:highlight>
                  <a:schemeClr val="lt2"/>
                </a:highlight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 b="1">
                <a:solidFill>
                  <a:schemeClr val="accent2"/>
                </a:solidFill>
                <a:highlight>
                  <a:schemeClr val="lt2"/>
                </a:highlight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 b="1">
                <a:solidFill>
                  <a:schemeClr val="accent2"/>
                </a:solidFill>
                <a:highlight>
                  <a:schemeClr val="lt2"/>
                </a:highlight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 b="1">
                <a:solidFill>
                  <a:schemeClr val="accent2"/>
                </a:solidFill>
                <a:highlight>
                  <a:schemeClr val="lt2"/>
                </a:highlight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 b="1">
                <a:solidFill>
                  <a:schemeClr val="accent2"/>
                </a:solidFill>
                <a:highlight>
                  <a:schemeClr val="lt2"/>
                </a:highlight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 b="1">
                <a:solidFill>
                  <a:schemeClr val="accent2"/>
                </a:solidFill>
                <a:highlight>
                  <a:schemeClr val="lt2"/>
                </a:highlight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 b="1">
                <a:solidFill>
                  <a:schemeClr val="accent2"/>
                </a:solidFill>
                <a:highlight>
                  <a:schemeClr val="lt2"/>
                </a:highlight>
              </a:defRPr>
            </a:lvl9pPr>
          </a:lstStyle>
          <a:p>
            <a:endParaRPr/>
          </a:p>
        </p:txBody>
      </p:sp>
      <p:sp>
        <p:nvSpPr>
          <p:cNvPr id="6676" name="Google Shape;6676;p19"/>
          <p:cNvSpPr txBox="1">
            <a:spLocks noGrp="1"/>
          </p:cNvSpPr>
          <p:nvPr>
            <p:ph type="subTitle" idx="2"/>
          </p:nvPr>
        </p:nvSpPr>
        <p:spPr>
          <a:xfrm>
            <a:off x="1270650" y="1514375"/>
            <a:ext cx="7020000" cy="2951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77" name="Google Shape;6677;p19"/>
          <p:cNvSpPr/>
          <p:nvPr/>
        </p:nvSpPr>
        <p:spPr>
          <a:xfrm>
            <a:off x="8428900" y="1041975"/>
            <a:ext cx="143750" cy="647425"/>
          </a:xfrm>
          <a:custGeom>
            <a:avLst/>
            <a:gdLst/>
            <a:ahLst/>
            <a:cxnLst/>
            <a:rect l="l" t="t" r="r" b="b"/>
            <a:pathLst>
              <a:path w="5750" h="25897" extrusionOk="0">
                <a:moveTo>
                  <a:pt x="0" y="0"/>
                </a:moveTo>
                <a:lnTo>
                  <a:pt x="0" y="25897"/>
                </a:lnTo>
                <a:cubicBezTo>
                  <a:pt x="3176" y="25897"/>
                  <a:pt x="5749" y="23323"/>
                  <a:pt x="5749" y="20147"/>
                </a:cubicBezTo>
                <a:lnTo>
                  <a:pt x="5749" y="5752"/>
                </a:lnTo>
                <a:cubicBezTo>
                  <a:pt x="5749" y="2576"/>
                  <a:pt x="3176" y="0"/>
                  <a:pt x="0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78" name="Google Shape;6678;p19"/>
          <p:cNvSpPr/>
          <p:nvPr/>
        </p:nvSpPr>
        <p:spPr>
          <a:xfrm>
            <a:off x="8428900" y="2620900"/>
            <a:ext cx="143750" cy="647425"/>
          </a:xfrm>
          <a:custGeom>
            <a:avLst/>
            <a:gdLst/>
            <a:ahLst/>
            <a:cxnLst/>
            <a:rect l="l" t="t" r="r" b="b"/>
            <a:pathLst>
              <a:path w="5750" h="25897" extrusionOk="0">
                <a:moveTo>
                  <a:pt x="0" y="0"/>
                </a:moveTo>
                <a:lnTo>
                  <a:pt x="0" y="25897"/>
                </a:lnTo>
                <a:cubicBezTo>
                  <a:pt x="3176" y="25897"/>
                  <a:pt x="5749" y="23323"/>
                  <a:pt x="5749" y="20148"/>
                </a:cubicBezTo>
                <a:lnTo>
                  <a:pt x="5749" y="5752"/>
                </a:lnTo>
                <a:cubicBezTo>
                  <a:pt x="5749" y="2577"/>
                  <a:pt x="3176" y="0"/>
                  <a:pt x="0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79" name="Google Shape;6679;p19"/>
          <p:cNvSpPr/>
          <p:nvPr/>
        </p:nvSpPr>
        <p:spPr>
          <a:xfrm>
            <a:off x="8428900" y="1811900"/>
            <a:ext cx="143750" cy="647425"/>
          </a:xfrm>
          <a:custGeom>
            <a:avLst/>
            <a:gdLst/>
            <a:ahLst/>
            <a:cxnLst/>
            <a:rect l="l" t="t" r="r" b="b"/>
            <a:pathLst>
              <a:path w="5750" h="25897" extrusionOk="0">
                <a:moveTo>
                  <a:pt x="0" y="0"/>
                </a:moveTo>
                <a:lnTo>
                  <a:pt x="0" y="25897"/>
                </a:lnTo>
                <a:cubicBezTo>
                  <a:pt x="3176" y="25897"/>
                  <a:pt x="5749" y="23320"/>
                  <a:pt x="5749" y="20147"/>
                </a:cubicBezTo>
                <a:lnTo>
                  <a:pt x="5749" y="5749"/>
                </a:lnTo>
                <a:cubicBezTo>
                  <a:pt x="5749" y="2574"/>
                  <a:pt x="3176" y="0"/>
                  <a:pt x="0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80" name="Google Shape;6680;p19"/>
          <p:cNvSpPr/>
          <p:nvPr/>
        </p:nvSpPr>
        <p:spPr>
          <a:xfrm>
            <a:off x="8428900" y="3454000"/>
            <a:ext cx="143750" cy="647425"/>
          </a:xfrm>
          <a:custGeom>
            <a:avLst/>
            <a:gdLst/>
            <a:ahLst/>
            <a:cxnLst/>
            <a:rect l="l" t="t" r="r" b="b"/>
            <a:pathLst>
              <a:path w="5750" h="25897" extrusionOk="0">
                <a:moveTo>
                  <a:pt x="0" y="1"/>
                </a:moveTo>
                <a:lnTo>
                  <a:pt x="0" y="25897"/>
                </a:lnTo>
                <a:cubicBezTo>
                  <a:pt x="3176" y="25897"/>
                  <a:pt x="5749" y="23323"/>
                  <a:pt x="5749" y="20148"/>
                </a:cubicBezTo>
                <a:lnTo>
                  <a:pt x="5749" y="5752"/>
                </a:lnTo>
                <a:cubicBezTo>
                  <a:pt x="5749" y="2577"/>
                  <a:pt x="3176" y="1"/>
                  <a:pt x="0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BLANK_1_1_1_1_1_1_1">
    <p:bg>
      <p:bgPr>
        <a:solidFill>
          <a:srgbClr val="79CDBE"/>
        </a:solidFill>
        <a:effectLst/>
      </p:bgPr>
    </p:bg>
    <p:spTree>
      <p:nvGrpSpPr>
        <p:cNvPr id="1" name="Shape 90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022" name="Google Shape;9022;p26"/>
          <p:cNvGrpSpPr/>
          <p:nvPr/>
        </p:nvGrpSpPr>
        <p:grpSpPr>
          <a:xfrm>
            <a:off x="0" y="0"/>
            <a:ext cx="9144125" cy="5143391"/>
            <a:chOff x="0" y="0"/>
            <a:chExt cx="9144125" cy="5143391"/>
          </a:xfrm>
        </p:grpSpPr>
        <p:sp>
          <p:nvSpPr>
            <p:cNvPr id="9023" name="Google Shape;9023;p26"/>
            <p:cNvSpPr/>
            <p:nvPr/>
          </p:nvSpPr>
          <p:spPr>
            <a:xfrm>
              <a:off x="0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24" name="Google Shape;9024;p26"/>
            <p:cNvSpPr/>
            <p:nvPr/>
          </p:nvSpPr>
          <p:spPr>
            <a:xfrm>
              <a:off x="381005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25" name="Google Shape;9025;p26"/>
            <p:cNvSpPr/>
            <p:nvPr/>
          </p:nvSpPr>
          <p:spPr>
            <a:xfrm>
              <a:off x="762010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26" name="Google Shape;9026;p26"/>
            <p:cNvSpPr/>
            <p:nvPr/>
          </p:nvSpPr>
          <p:spPr>
            <a:xfrm>
              <a:off x="1143015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27" name="Google Shape;9027;p26"/>
            <p:cNvSpPr/>
            <p:nvPr/>
          </p:nvSpPr>
          <p:spPr>
            <a:xfrm>
              <a:off x="1524020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28" name="Google Shape;9028;p26"/>
            <p:cNvSpPr/>
            <p:nvPr/>
          </p:nvSpPr>
          <p:spPr>
            <a:xfrm>
              <a:off x="1905025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29" name="Google Shape;9029;p26"/>
            <p:cNvSpPr/>
            <p:nvPr/>
          </p:nvSpPr>
          <p:spPr>
            <a:xfrm>
              <a:off x="2286030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30" name="Google Shape;9030;p26"/>
            <p:cNvSpPr/>
            <p:nvPr/>
          </p:nvSpPr>
          <p:spPr>
            <a:xfrm>
              <a:off x="2667035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31" name="Google Shape;9031;p26"/>
            <p:cNvSpPr/>
            <p:nvPr/>
          </p:nvSpPr>
          <p:spPr>
            <a:xfrm>
              <a:off x="3048040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32" name="Google Shape;9032;p26"/>
            <p:cNvSpPr/>
            <p:nvPr/>
          </p:nvSpPr>
          <p:spPr>
            <a:xfrm>
              <a:off x="3429045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33" name="Google Shape;9033;p26"/>
            <p:cNvSpPr/>
            <p:nvPr/>
          </p:nvSpPr>
          <p:spPr>
            <a:xfrm>
              <a:off x="3810050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34" name="Google Shape;9034;p26"/>
            <p:cNvSpPr/>
            <p:nvPr/>
          </p:nvSpPr>
          <p:spPr>
            <a:xfrm>
              <a:off x="4191055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35" name="Google Shape;9035;p26"/>
            <p:cNvSpPr/>
            <p:nvPr/>
          </p:nvSpPr>
          <p:spPr>
            <a:xfrm>
              <a:off x="4572060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36" name="Google Shape;9036;p26"/>
            <p:cNvSpPr/>
            <p:nvPr/>
          </p:nvSpPr>
          <p:spPr>
            <a:xfrm>
              <a:off x="4953065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37" name="Google Shape;9037;p26"/>
            <p:cNvSpPr/>
            <p:nvPr/>
          </p:nvSpPr>
          <p:spPr>
            <a:xfrm>
              <a:off x="5334070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38" name="Google Shape;9038;p26"/>
            <p:cNvSpPr/>
            <p:nvPr/>
          </p:nvSpPr>
          <p:spPr>
            <a:xfrm>
              <a:off x="5715075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39" name="Google Shape;9039;p26"/>
            <p:cNvSpPr/>
            <p:nvPr/>
          </p:nvSpPr>
          <p:spPr>
            <a:xfrm>
              <a:off x="6096080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40" name="Google Shape;9040;p26"/>
            <p:cNvSpPr/>
            <p:nvPr/>
          </p:nvSpPr>
          <p:spPr>
            <a:xfrm>
              <a:off x="6477085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41" name="Google Shape;9041;p26"/>
            <p:cNvSpPr/>
            <p:nvPr/>
          </p:nvSpPr>
          <p:spPr>
            <a:xfrm>
              <a:off x="6858090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42" name="Google Shape;9042;p26"/>
            <p:cNvSpPr/>
            <p:nvPr/>
          </p:nvSpPr>
          <p:spPr>
            <a:xfrm>
              <a:off x="7239095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43" name="Google Shape;9043;p26"/>
            <p:cNvSpPr/>
            <p:nvPr/>
          </p:nvSpPr>
          <p:spPr>
            <a:xfrm>
              <a:off x="0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44" name="Google Shape;9044;p26"/>
            <p:cNvSpPr/>
            <p:nvPr/>
          </p:nvSpPr>
          <p:spPr>
            <a:xfrm>
              <a:off x="381005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45" name="Google Shape;9045;p26"/>
            <p:cNvSpPr/>
            <p:nvPr/>
          </p:nvSpPr>
          <p:spPr>
            <a:xfrm>
              <a:off x="762010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46" name="Google Shape;9046;p26"/>
            <p:cNvSpPr/>
            <p:nvPr/>
          </p:nvSpPr>
          <p:spPr>
            <a:xfrm>
              <a:off x="1143015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47" name="Google Shape;9047;p26"/>
            <p:cNvSpPr/>
            <p:nvPr/>
          </p:nvSpPr>
          <p:spPr>
            <a:xfrm>
              <a:off x="1524020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48" name="Google Shape;9048;p26"/>
            <p:cNvSpPr/>
            <p:nvPr/>
          </p:nvSpPr>
          <p:spPr>
            <a:xfrm>
              <a:off x="1905025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49" name="Google Shape;9049;p26"/>
            <p:cNvSpPr/>
            <p:nvPr/>
          </p:nvSpPr>
          <p:spPr>
            <a:xfrm>
              <a:off x="2286030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50" name="Google Shape;9050;p26"/>
            <p:cNvSpPr/>
            <p:nvPr/>
          </p:nvSpPr>
          <p:spPr>
            <a:xfrm>
              <a:off x="2667035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51" name="Google Shape;9051;p26"/>
            <p:cNvSpPr/>
            <p:nvPr/>
          </p:nvSpPr>
          <p:spPr>
            <a:xfrm>
              <a:off x="3048040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52" name="Google Shape;9052;p26"/>
            <p:cNvSpPr/>
            <p:nvPr/>
          </p:nvSpPr>
          <p:spPr>
            <a:xfrm>
              <a:off x="3429045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53" name="Google Shape;9053;p26"/>
            <p:cNvSpPr/>
            <p:nvPr/>
          </p:nvSpPr>
          <p:spPr>
            <a:xfrm>
              <a:off x="3810050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54" name="Google Shape;9054;p26"/>
            <p:cNvSpPr/>
            <p:nvPr/>
          </p:nvSpPr>
          <p:spPr>
            <a:xfrm>
              <a:off x="4191055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55" name="Google Shape;9055;p26"/>
            <p:cNvSpPr/>
            <p:nvPr/>
          </p:nvSpPr>
          <p:spPr>
            <a:xfrm>
              <a:off x="4572060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56" name="Google Shape;9056;p26"/>
            <p:cNvSpPr/>
            <p:nvPr/>
          </p:nvSpPr>
          <p:spPr>
            <a:xfrm>
              <a:off x="4953065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57" name="Google Shape;9057;p26"/>
            <p:cNvSpPr/>
            <p:nvPr/>
          </p:nvSpPr>
          <p:spPr>
            <a:xfrm>
              <a:off x="5334070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58" name="Google Shape;9058;p26"/>
            <p:cNvSpPr/>
            <p:nvPr/>
          </p:nvSpPr>
          <p:spPr>
            <a:xfrm>
              <a:off x="5715075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59" name="Google Shape;9059;p26"/>
            <p:cNvSpPr/>
            <p:nvPr/>
          </p:nvSpPr>
          <p:spPr>
            <a:xfrm>
              <a:off x="6096080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60" name="Google Shape;9060;p26"/>
            <p:cNvSpPr/>
            <p:nvPr/>
          </p:nvSpPr>
          <p:spPr>
            <a:xfrm>
              <a:off x="6477085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61" name="Google Shape;9061;p26"/>
            <p:cNvSpPr/>
            <p:nvPr/>
          </p:nvSpPr>
          <p:spPr>
            <a:xfrm>
              <a:off x="6858090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62" name="Google Shape;9062;p26"/>
            <p:cNvSpPr/>
            <p:nvPr/>
          </p:nvSpPr>
          <p:spPr>
            <a:xfrm>
              <a:off x="7239095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63" name="Google Shape;9063;p26"/>
            <p:cNvSpPr/>
            <p:nvPr/>
          </p:nvSpPr>
          <p:spPr>
            <a:xfrm>
              <a:off x="0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64" name="Google Shape;9064;p26"/>
            <p:cNvSpPr/>
            <p:nvPr/>
          </p:nvSpPr>
          <p:spPr>
            <a:xfrm>
              <a:off x="381005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65" name="Google Shape;9065;p26"/>
            <p:cNvSpPr/>
            <p:nvPr/>
          </p:nvSpPr>
          <p:spPr>
            <a:xfrm>
              <a:off x="762010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66" name="Google Shape;9066;p26"/>
            <p:cNvSpPr/>
            <p:nvPr/>
          </p:nvSpPr>
          <p:spPr>
            <a:xfrm>
              <a:off x="1143015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67" name="Google Shape;9067;p26"/>
            <p:cNvSpPr/>
            <p:nvPr/>
          </p:nvSpPr>
          <p:spPr>
            <a:xfrm>
              <a:off x="1524020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68" name="Google Shape;9068;p26"/>
            <p:cNvSpPr/>
            <p:nvPr/>
          </p:nvSpPr>
          <p:spPr>
            <a:xfrm>
              <a:off x="1905025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69" name="Google Shape;9069;p26"/>
            <p:cNvSpPr/>
            <p:nvPr/>
          </p:nvSpPr>
          <p:spPr>
            <a:xfrm>
              <a:off x="2286030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70" name="Google Shape;9070;p26"/>
            <p:cNvSpPr/>
            <p:nvPr/>
          </p:nvSpPr>
          <p:spPr>
            <a:xfrm>
              <a:off x="2667035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71" name="Google Shape;9071;p26"/>
            <p:cNvSpPr/>
            <p:nvPr/>
          </p:nvSpPr>
          <p:spPr>
            <a:xfrm>
              <a:off x="3048040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72" name="Google Shape;9072;p26"/>
            <p:cNvSpPr/>
            <p:nvPr/>
          </p:nvSpPr>
          <p:spPr>
            <a:xfrm>
              <a:off x="3429045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73" name="Google Shape;9073;p26"/>
            <p:cNvSpPr/>
            <p:nvPr/>
          </p:nvSpPr>
          <p:spPr>
            <a:xfrm>
              <a:off x="3810050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74" name="Google Shape;9074;p26"/>
            <p:cNvSpPr/>
            <p:nvPr/>
          </p:nvSpPr>
          <p:spPr>
            <a:xfrm>
              <a:off x="4191055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75" name="Google Shape;9075;p26"/>
            <p:cNvSpPr/>
            <p:nvPr/>
          </p:nvSpPr>
          <p:spPr>
            <a:xfrm>
              <a:off x="4572060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76" name="Google Shape;9076;p26"/>
            <p:cNvSpPr/>
            <p:nvPr/>
          </p:nvSpPr>
          <p:spPr>
            <a:xfrm>
              <a:off x="4953065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77" name="Google Shape;9077;p26"/>
            <p:cNvSpPr/>
            <p:nvPr/>
          </p:nvSpPr>
          <p:spPr>
            <a:xfrm>
              <a:off x="5334070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78" name="Google Shape;9078;p26"/>
            <p:cNvSpPr/>
            <p:nvPr/>
          </p:nvSpPr>
          <p:spPr>
            <a:xfrm>
              <a:off x="5715075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79" name="Google Shape;9079;p26"/>
            <p:cNvSpPr/>
            <p:nvPr/>
          </p:nvSpPr>
          <p:spPr>
            <a:xfrm>
              <a:off x="6096080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80" name="Google Shape;9080;p26"/>
            <p:cNvSpPr/>
            <p:nvPr/>
          </p:nvSpPr>
          <p:spPr>
            <a:xfrm>
              <a:off x="6477085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81" name="Google Shape;9081;p26"/>
            <p:cNvSpPr/>
            <p:nvPr/>
          </p:nvSpPr>
          <p:spPr>
            <a:xfrm>
              <a:off x="6858090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82" name="Google Shape;9082;p26"/>
            <p:cNvSpPr/>
            <p:nvPr/>
          </p:nvSpPr>
          <p:spPr>
            <a:xfrm>
              <a:off x="7239095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83" name="Google Shape;9083;p26"/>
            <p:cNvSpPr/>
            <p:nvPr/>
          </p:nvSpPr>
          <p:spPr>
            <a:xfrm>
              <a:off x="0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84" name="Google Shape;9084;p26"/>
            <p:cNvSpPr/>
            <p:nvPr/>
          </p:nvSpPr>
          <p:spPr>
            <a:xfrm>
              <a:off x="381005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85" name="Google Shape;9085;p26"/>
            <p:cNvSpPr/>
            <p:nvPr/>
          </p:nvSpPr>
          <p:spPr>
            <a:xfrm>
              <a:off x="762010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86" name="Google Shape;9086;p26"/>
            <p:cNvSpPr/>
            <p:nvPr/>
          </p:nvSpPr>
          <p:spPr>
            <a:xfrm>
              <a:off x="1143015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87" name="Google Shape;9087;p26"/>
            <p:cNvSpPr/>
            <p:nvPr/>
          </p:nvSpPr>
          <p:spPr>
            <a:xfrm>
              <a:off x="1524020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88" name="Google Shape;9088;p26"/>
            <p:cNvSpPr/>
            <p:nvPr/>
          </p:nvSpPr>
          <p:spPr>
            <a:xfrm>
              <a:off x="1905025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89" name="Google Shape;9089;p26"/>
            <p:cNvSpPr/>
            <p:nvPr/>
          </p:nvSpPr>
          <p:spPr>
            <a:xfrm>
              <a:off x="2286030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90" name="Google Shape;9090;p26"/>
            <p:cNvSpPr/>
            <p:nvPr/>
          </p:nvSpPr>
          <p:spPr>
            <a:xfrm>
              <a:off x="2667035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91" name="Google Shape;9091;p26"/>
            <p:cNvSpPr/>
            <p:nvPr/>
          </p:nvSpPr>
          <p:spPr>
            <a:xfrm>
              <a:off x="3048040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92" name="Google Shape;9092;p26"/>
            <p:cNvSpPr/>
            <p:nvPr/>
          </p:nvSpPr>
          <p:spPr>
            <a:xfrm>
              <a:off x="3429045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93" name="Google Shape;9093;p26"/>
            <p:cNvSpPr/>
            <p:nvPr/>
          </p:nvSpPr>
          <p:spPr>
            <a:xfrm>
              <a:off x="3810050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94" name="Google Shape;9094;p26"/>
            <p:cNvSpPr/>
            <p:nvPr/>
          </p:nvSpPr>
          <p:spPr>
            <a:xfrm>
              <a:off x="4191055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95" name="Google Shape;9095;p26"/>
            <p:cNvSpPr/>
            <p:nvPr/>
          </p:nvSpPr>
          <p:spPr>
            <a:xfrm>
              <a:off x="4572060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96" name="Google Shape;9096;p26"/>
            <p:cNvSpPr/>
            <p:nvPr/>
          </p:nvSpPr>
          <p:spPr>
            <a:xfrm>
              <a:off x="4953065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97" name="Google Shape;9097;p26"/>
            <p:cNvSpPr/>
            <p:nvPr/>
          </p:nvSpPr>
          <p:spPr>
            <a:xfrm>
              <a:off x="5334070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98" name="Google Shape;9098;p26"/>
            <p:cNvSpPr/>
            <p:nvPr/>
          </p:nvSpPr>
          <p:spPr>
            <a:xfrm>
              <a:off x="5715075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99" name="Google Shape;9099;p26"/>
            <p:cNvSpPr/>
            <p:nvPr/>
          </p:nvSpPr>
          <p:spPr>
            <a:xfrm>
              <a:off x="6096080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00" name="Google Shape;9100;p26"/>
            <p:cNvSpPr/>
            <p:nvPr/>
          </p:nvSpPr>
          <p:spPr>
            <a:xfrm>
              <a:off x="6477085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01" name="Google Shape;9101;p26"/>
            <p:cNvSpPr/>
            <p:nvPr/>
          </p:nvSpPr>
          <p:spPr>
            <a:xfrm>
              <a:off x="6858090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02" name="Google Shape;9102;p26"/>
            <p:cNvSpPr/>
            <p:nvPr/>
          </p:nvSpPr>
          <p:spPr>
            <a:xfrm>
              <a:off x="7239095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03" name="Google Shape;9103;p26"/>
            <p:cNvSpPr/>
            <p:nvPr/>
          </p:nvSpPr>
          <p:spPr>
            <a:xfrm>
              <a:off x="0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04" name="Google Shape;9104;p26"/>
            <p:cNvSpPr/>
            <p:nvPr/>
          </p:nvSpPr>
          <p:spPr>
            <a:xfrm>
              <a:off x="381005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05" name="Google Shape;9105;p26"/>
            <p:cNvSpPr/>
            <p:nvPr/>
          </p:nvSpPr>
          <p:spPr>
            <a:xfrm>
              <a:off x="762010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06" name="Google Shape;9106;p26"/>
            <p:cNvSpPr/>
            <p:nvPr/>
          </p:nvSpPr>
          <p:spPr>
            <a:xfrm>
              <a:off x="1143015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07" name="Google Shape;9107;p26"/>
            <p:cNvSpPr/>
            <p:nvPr/>
          </p:nvSpPr>
          <p:spPr>
            <a:xfrm>
              <a:off x="1524020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08" name="Google Shape;9108;p26"/>
            <p:cNvSpPr/>
            <p:nvPr/>
          </p:nvSpPr>
          <p:spPr>
            <a:xfrm>
              <a:off x="1905025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09" name="Google Shape;9109;p26"/>
            <p:cNvSpPr/>
            <p:nvPr/>
          </p:nvSpPr>
          <p:spPr>
            <a:xfrm>
              <a:off x="2286030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10" name="Google Shape;9110;p26"/>
            <p:cNvSpPr/>
            <p:nvPr/>
          </p:nvSpPr>
          <p:spPr>
            <a:xfrm>
              <a:off x="2667035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11" name="Google Shape;9111;p26"/>
            <p:cNvSpPr/>
            <p:nvPr/>
          </p:nvSpPr>
          <p:spPr>
            <a:xfrm>
              <a:off x="3048040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12" name="Google Shape;9112;p26"/>
            <p:cNvSpPr/>
            <p:nvPr/>
          </p:nvSpPr>
          <p:spPr>
            <a:xfrm>
              <a:off x="3429045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13" name="Google Shape;9113;p26"/>
            <p:cNvSpPr/>
            <p:nvPr/>
          </p:nvSpPr>
          <p:spPr>
            <a:xfrm>
              <a:off x="3810050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14" name="Google Shape;9114;p26"/>
            <p:cNvSpPr/>
            <p:nvPr/>
          </p:nvSpPr>
          <p:spPr>
            <a:xfrm>
              <a:off x="4191055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15" name="Google Shape;9115;p26"/>
            <p:cNvSpPr/>
            <p:nvPr/>
          </p:nvSpPr>
          <p:spPr>
            <a:xfrm>
              <a:off x="4572060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16" name="Google Shape;9116;p26"/>
            <p:cNvSpPr/>
            <p:nvPr/>
          </p:nvSpPr>
          <p:spPr>
            <a:xfrm>
              <a:off x="4953065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17" name="Google Shape;9117;p26"/>
            <p:cNvSpPr/>
            <p:nvPr/>
          </p:nvSpPr>
          <p:spPr>
            <a:xfrm>
              <a:off x="5334070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18" name="Google Shape;9118;p26"/>
            <p:cNvSpPr/>
            <p:nvPr/>
          </p:nvSpPr>
          <p:spPr>
            <a:xfrm>
              <a:off x="5715075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19" name="Google Shape;9119;p26"/>
            <p:cNvSpPr/>
            <p:nvPr/>
          </p:nvSpPr>
          <p:spPr>
            <a:xfrm>
              <a:off x="6096080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20" name="Google Shape;9120;p26"/>
            <p:cNvSpPr/>
            <p:nvPr/>
          </p:nvSpPr>
          <p:spPr>
            <a:xfrm>
              <a:off x="6477085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21" name="Google Shape;9121;p26"/>
            <p:cNvSpPr/>
            <p:nvPr/>
          </p:nvSpPr>
          <p:spPr>
            <a:xfrm>
              <a:off x="6858090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22" name="Google Shape;9122;p26"/>
            <p:cNvSpPr/>
            <p:nvPr/>
          </p:nvSpPr>
          <p:spPr>
            <a:xfrm>
              <a:off x="7239095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23" name="Google Shape;9123;p26"/>
            <p:cNvSpPr/>
            <p:nvPr/>
          </p:nvSpPr>
          <p:spPr>
            <a:xfrm>
              <a:off x="0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24" name="Google Shape;9124;p26"/>
            <p:cNvSpPr/>
            <p:nvPr/>
          </p:nvSpPr>
          <p:spPr>
            <a:xfrm>
              <a:off x="381005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25" name="Google Shape;9125;p26"/>
            <p:cNvSpPr/>
            <p:nvPr/>
          </p:nvSpPr>
          <p:spPr>
            <a:xfrm>
              <a:off x="762010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26" name="Google Shape;9126;p26"/>
            <p:cNvSpPr/>
            <p:nvPr/>
          </p:nvSpPr>
          <p:spPr>
            <a:xfrm>
              <a:off x="1143015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27" name="Google Shape;9127;p26"/>
            <p:cNvSpPr/>
            <p:nvPr/>
          </p:nvSpPr>
          <p:spPr>
            <a:xfrm>
              <a:off x="1524020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28" name="Google Shape;9128;p26"/>
            <p:cNvSpPr/>
            <p:nvPr/>
          </p:nvSpPr>
          <p:spPr>
            <a:xfrm>
              <a:off x="1905025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29" name="Google Shape;9129;p26"/>
            <p:cNvSpPr/>
            <p:nvPr/>
          </p:nvSpPr>
          <p:spPr>
            <a:xfrm>
              <a:off x="2286030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30" name="Google Shape;9130;p26"/>
            <p:cNvSpPr/>
            <p:nvPr/>
          </p:nvSpPr>
          <p:spPr>
            <a:xfrm>
              <a:off x="2667035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31" name="Google Shape;9131;p26"/>
            <p:cNvSpPr/>
            <p:nvPr/>
          </p:nvSpPr>
          <p:spPr>
            <a:xfrm>
              <a:off x="3048040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32" name="Google Shape;9132;p26"/>
            <p:cNvSpPr/>
            <p:nvPr/>
          </p:nvSpPr>
          <p:spPr>
            <a:xfrm>
              <a:off x="3429045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33" name="Google Shape;9133;p26"/>
            <p:cNvSpPr/>
            <p:nvPr/>
          </p:nvSpPr>
          <p:spPr>
            <a:xfrm>
              <a:off x="3810050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34" name="Google Shape;9134;p26"/>
            <p:cNvSpPr/>
            <p:nvPr/>
          </p:nvSpPr>
          <p:spPr>
            <a:xfrm>
              <a:off x="4191055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35" name="Google Shape;9135;p26"/>
            <p:cNvSpPr/>
            <p:nvPr/>
          </p:nvSpPr>
          <p:spPr>
            <a:xfrm>
              <a:off x="4572060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36" name="Google Shape;9136;p26"/>
            <p:cNvSpPr/>
            <p:nvPr/>
          </p:nvSpPr>
          <p:spPr>
            <a:xfrm>
              <a:off x="4953065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37" name="Google Shape;9137;p26"/>
            <p:cNvSpPr/>
            <p:nvPr/>
          </p:nvSpPr>
          <p:spPr>
            <a:xfrm>
              <a:off x="5334070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38" name="Google Shape;9138;p26"/>
            <p:cNvSpPr/>
            <p:nvPr/>
          </p:nvSpPr>
          <p:spPr>
            <a:xfrm>
              <a:off x="5715075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39" name="Google Shape;9139;p26"/>
            <p:cNvSpPr/>
            <p:nvPr/>
          </p:nvSpPr>
          <p:spPr>
            <a:xfrm>
              <a:off x="6096080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40" name="Google Shape;9140;p26"/>
            <p:cNvSpPr/>
            <p:nvPr/>
          </p:nvSpPr>
          <p:spPr>
            <a:xfrm>
              <a:off x="6477085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41" name="Google Shape;9141;p26"/>
            <p:cNvSpPr/>
            <p:nvPr/>
          </p:nvSpPr>
          <p:spPr>
            <a:xfrm>
              <a:off x="6858090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42" name="Google Shape;9142;p26"/>
            <p:cNvSpPr/>
            <p:nvPr/>
          </p:nvSpPr>
          <p:spPr>
            <a:xfrm>
              <a:off x="7239095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43" name="Google Shape;9143;p26"/>
            <p:cNvSpPr/>
            <p:nvPr/>
          </p:nvSpPr>
          <p:spPr>
            <a:xfrm>
              <a:off x="0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44" name="Google Shape;9144;p26"/>
            <p:cNvSpPr/>
            <p:nvPr/>
          </p:nvSpPr>
          <p:spPr>
            <a:xfrm>
              <a:off x="381005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45" name="Google Shape;9145;p26"/>
            <p:cNvSpPr/>
            <p:nvPr/>
          </p:nvSpPr>
          <p:spPr>
            <a:xfrm>
              <a:off x="762010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46" name="Google Shape;9146;p26"/>
            <p:cNvSpPr/>
            <p:nvPr/>
          </p:nvSpPr>
          <p:spPr>
            <a:xfrm>
              <a:off x="1143015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47" name="Google Shape;9147;p26"/>
            <p:cNvSpPr/>
            <p:nvPr/>
          </p:nvSpPr>
          <p:spPr>
            <a:xfrm>
              <a:off x="1524020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48" name="Google Shape;9148;p26"/>
            <p:cNvSpPr/>
            <p:nvPr/>
          </p:nvSpPr>
          <p:spPr>
            <a:xfrm>
              <a:off x="1905025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49" name="Google Shape;9149;p26"/>
            <p:cNvSpPr/>
            <p:nvPr/>
          </p:nvSpPr>
          <p:spPr>
            <a:xfrm>
              <a:off x="2286030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50" name="Google Shape;9150;p26"/>
            <p:cNvSpPr/>
            <p:nvPr/>
          </p:nvSpPr>
          <p:spPr>
            <a:xfrm>
              <a:off x="2667035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51" name="Google Shape;9151;p26"/>
            <p:cNvSpPr/>
            <p:nvPr/>
          </p:nvSpPr>
          <p:spPr>
            <a:xfrm>
              <a:off x="3048040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52" name="Google Shape;9152;p26"/>
            <p:cNvSpPr/>
            <p:nvPr/>
          </p:nvSpPr>
          <p:spPr>
            <a:xfrm>
              <a:off x="3429045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53" name="Google Shape;9153;p26"/>
            <p:cNvSpPr/>
            <p:nvPr/>
          </p:nvSpPr>
          <p:spPr>
            <a:xfrm>
              <a:off x="3810050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54" name="Google Shape;9154;p26"/>
            <p:cNvSpPr/>
            <p:nvPr/>
          </p:nvSpPr>
          <p:spPr>
            <a:xfrm>
              <a:off x="4191055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55" name="Google Shape;9155;p26"/>
            <p:cNvSpPr/>
            <p:nvPr/>
          </p:nvSpPr>
          <p:spPr>
            <a:xfrm>
              <a:off x="4572060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56" name="Google Shape;9156;p26"/>
            <p:cNvSpPr/>
            <p:nvPr/>
          </p:nvSpPr>
          <p:spPr>
            <a:xfrm>
              <a:off x="4953065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57" name="Google Shape;9157;p26"/>
            <p:cNvSpPr/>
            <p:nvPr/>
          </p:nvSpPr>
          <p:spPr>
            <a:xfrm>
              <a:off x="5334070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58" name="Google Shape;9158;p26"/>
            <p:cNvSpPr/>
            <p:nvPr/>
          </p:nvSpPr>
          <p:spPr>
            <a:xfrm>
              <a:off x="5715075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59" name="Google Shape;9159;p26"/>
            <p:cNvSpPr/>
            <p:nvPr/>
          </p:nvSpPr>
          <p:spPr>
            <a:xfrm>
              <a:off x="6096080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60" name="Google Shape;9160;p26"/>
            <p:cNvSpPr/>
            <p:nvPr/>
          </p:nvSpPr>
          <p:spPr>
            <a:xfrm>
              <a:off x="6477085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61" name="Google Shape;9161;p26"/>
            <p:cNvSpPr/>
            <p:nvPr/>
          </p:nvSpPr>
          <p:spPr>
            <a:xfrm>
              <a:off x="6858090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62" name="Google Shape;9162;p26"/>
            <p:cNvSpPr/>
            <p:nvPr/>
          </p:nvSpPr>
          <p:spPr>
            <a:xfrm>
              <a:off x="7239095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63" name="Google Shape;9163;p26"/>
            <p:cNvSpPr/>
            <p:nvPr/>
          </p:nvSpPr>
          <p:spPr>
            <a:xfrm>
              <a:off x="0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64" name="Google Shape;9164;p26"/>
            <p:cNvSpPr/>
            <p:nvPr/>
          </p:nvSpPr>
          <p:spPr>
            <a:xfrm>
              <a:off x="381005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65" name="Google Shape;9165;p26"/>
            <p:cNvSpPr/>
            <p:nvPr/>
          </p:nvSpPr>
          <p:spPr>
            <a:xfrm>
              <a:off x="762010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66" name="Google Shape;9166;p26"/>
            <p:cNvSpPr/>
            <p:nvPr/>
          </p:nvSpPr>
          <p:spPr>
            <a:xfrm>
              <a:off x="1143015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67" name="Google Shape;9167;p26"/>
            <p:cNvSpPr/>
            <p:nvPr/>
          </p:nvSpPr>
          <p:spPr>
            <a:xfrm>
              <a:off x="1524020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68" name="Google Shape;9168;p26"/>
            <p:cNvSpPr/>
            <p:nvPr/>
          </p:nvSpPr>
          <p:spPr>
            <a:xfrm>
              <a:off x="1905025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69" name="Google Shape;9169;p26"/>
            <p:cNvSpPr/>
            <p:nvPr/>
          </p:nvSpPr>
          <p:spPr>
            <a:xfrm>
              <a:off x="2286030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70" name="Google Shape;9170;p26"/>
            <p:cNvSpPr/>
            <p:nvPr/>
          </p:nvSpPr>
          <p:spPr>
            <a:xfrm>
              <a:off x="2667035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71" name="Google Shape;9171;p26"/>
            <p:cNvSpPr/>
            <p:nvPr/>
          </p:nvSpPr>
          <p:spPr>
            <a:xfrm>
              <a:off x="3048040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72" name="Google Shape;9172;p26"/>
            <p:cNvSpPr/>
            <p:nvPr/>
          </p:nvSpPr>
          <p:spPr>
            <a:xfrm>
              <a:off x="3429045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73" name="Google Shape;9173;p26"/>
            <p:cNvSpPr/>
            <p:nvPr/>
          </p:nvSpPr>
          <p:spPr>
            <a:xfrm>
              <a:off x="3810050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74" name="Google Shape;9174;p26"/>
            <p:cNvSpPr/>
            <p:nvPr/>
          </p:nvSpPr>
          <p:spPr>
            <a:xfrm>
              <a:off x="4191055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75" name="Google Shape;9175;p26"/>
            <p:cNvSpPr/>
            <p:nvPr/>
          </p:nvSpPr>
          <p:spPr>
            <a:xfrm>
              <a:off x="4572060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76" name="Google Shape;9176;p26"/>
            <p:cNvSpPr/>
            <p:nvPr/>
          </p:nvSpPr>
          <p:spPr>
            <a:xfrm>
              <a:off x="4953065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77" name="Google Shape;9177;p26"/>
            <p:cNvSpPr/>
            <p:nvPr/>
          </p:nvSpPr>
          <p:spPr>
            <a:xfrm>
              <a:off x="5334070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78" name="Google Shape;9178;p26"/>
            <p:cNvSpPr/>
            <p:nvPr/>
          </p:nvSpPr>
          <p:spPr>
            <a:xfrm>
              <a:off x="5715075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79" name="Google Shape;9179;p26"/>
            <p:cNvSpPr/>
            <p:nvPr/>
          </p:nvSpPr>
          <p:spPr>
            <a:xfrm>
              <a:off x="6096080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80" name="Google Shape;9180;p26"/>
            <p:cNvSpPr/>
            <p:nvPr/>
          </p:nvSpPr>
          <p:spPr>
            <a:xfrm>
              <a:off x="6477085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81" name="Google Shape;9181;p26"/>
            <p:cNvSpPr/>
            <p:nvPr/>
          </p:nvSpPr>
          <p:spPr>
            <a:xfrm>
              <a:off x="6858090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82" name="Google Shape;9182;p26"/>
            <p:cNvSpPr/>
            <p:nvPr/>
          </p:nvSpPr>
          <p:spPr>
            <a:xfrm>
              <a:off x="7239095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83" name="Google Shape;9183;p26"/>
            <p:cNvSpPr/>
            <p:nvPr/>
          </p:nvSpPr>
          <p:spPr>
            <a:xfrm>
              <a:off x="0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84" name="Google Shape;9184;p26"/>
            <p:cNvSpPr/>
            <p:nvPr/>
          </p:nvSpPr>
          <p:spPr>
            <a:xfrm>
              <a:off x="381005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85" name="Google Shape;9185;p26"/>
            <p:cNvSpPr/>
            <p:nvPr/>
          </p:nvSpPr>
          <p:spPr>
            <a:xfrm>
              <a:off x="762010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86" name="Google Shape;9186;p26"/>
            <p:cNvSpPr/>
            <p:nvPr/>
          </p:nvSpPr>
          <p:spPr>
            <a:xfrm>
              <a:off x="1143015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87" name="Google Shape;9187;p26"/>
            <p:cNvSpPr/>
            <p:nvPr/>
          </p:nvSpPr>
          <p:spPr>
            <a:xfrm>
              <a:off x="1524020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88" name="Google Shape;9188;p26"/>
            <p:cNvSpPr/>
            <p:nvPr/>
          </p:nvSpPr>
          <p:spPr>
            <a:xfrm>
              <a:off x="1905025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89" name="Google Shape;9189;p26"/>
            <p:cNvSpPr/>
            <p:nvPr/>
          </p:nvSpPr>
          <p:spPr>
            <a:xfrm>
              <a:off x="2286030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90" name="Google Shape;9190;p26"/>
            <p:cNvSpPr/>
            <p:nvPr/>
          </p:nvSpPr>
          <p:spPr>
            <a:xfrm>
              <a:off x="2667035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91" name="Google Shape;9191;p26"/>
            <p:cNvSpPr/>
            <p:nvPr/>
          </p:nvSpPr>
          <p:spPr>
            <a:xfrm>
              <a:off x="3048040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92" name="Google Shape;9192;p26"/>
            <p:cNvSpPr/>
            <p:nvPr/>
          </p:nvSpPr>
          <p:spPr>
            <a:xfrm>
              <a:off x="3429045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93" name="Google Shape;9193;p26"/>
            <p:cNvSpPr/>
            <p:nvPr/>
          </p:nvSpPr>
          <p:spPr>
            <a:xfrm>
              <a:off x="3810050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94" name="Google Shape;9194;p26"/>
            <p:cNvSpPr/>
            <p:nvPr/>
          </p:nvSpPr>
          <p:spPr>
            <a:xfrm>
              <a:off x="4191055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95" name="Google Shape;9195;p26"/>
            <p:cNvSpPr/>
            <p:nvPr/>
          </p:nvSpPr>
          <p:spPr>
            <a:xfrm>
              <a:off x="4572060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96" name="Google Shape;9196;p26"/>
            <p:cNvSpPr/>
            <p:nvPr/>
          </p:nvSpPr>
          <p:spPr>
            <a:xfrm>
              <a:off x="4953065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97" name="Google Shape;9197;p26"/>
            <p:cNvSpPr/>
            <p:nvPr/>
          </p:nvSpPr>
          <p:spPr>
            <a:xfrm>
              <a:off x="5334070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98" name="Google Shape;9198;p26"/>
            <p:cNvSpPr/>
            <p:nvPr/>
          </p:nvSpPr>
          <p:spPr>
            <a:xfrm>
              <a:off x="5715075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99" name="Google Shape;9199;p26"/>
            <p:cNvSpPr/>
            <p:nvPr/>
          </p:nvSpPr>
          <p:spPr>
            <a:xfrm>
              <a:off x="6096080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00" name="Google Shape;9200;p26"/>
            <p:cNvSpPr/>
            <p:nvPr/>
          </p:nvSpPr>
          <p:spPr>
            <a:xfrm>
              <a:off x="6477085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01" name="Google Shape;9201;p26"/>
            <p:cNvSpPr/>
            <p:nvPr/>
          </p:nvSpPr>
          <p:spPr>
            <a:xfrm>
              <a:off x="6858090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02" name="Google Shape;9202;p26"/>
            <p:cNvSpPr/>
            <p:nvPr/>
          </p:nvSpPr>
          <p:spPr>
            <a:xfrm>
              <a:off x="7239095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03" name="Google Shape;9203;p26"/>
            <p:cNvSpPr/>
            <p:nvPr/>
          </p:nvSpPr>
          <p:spPr>
            <a:xfrm>
              <a:off x="0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04" name="Google Shape;9204;p26"/>
            <p:cNvSpPr/>
            <p:nvPr/>
          </p:nvSpPr>
          <p:spPr>
            <a:xfrm>
              <a:off x="381005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05" name="Google Shape;9205;p26"/>
            <p:cNvSpPr/>
            <p:nvPr/>
          </p:nvSpPr>
          <p:spPr>
            <a:xfrm>
              <a:off x="762010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06" name="Google Shape;9206;p26"/>
            <p:cNvSpPr/>
            <p:nvPr/>
          </p:nvSpPr>
          <p:spPr>
            <a:xfrm>
              <a:off x="1143015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07" name="Google Shape;9207;p26"/>
            <p:cNvSpPr/>
            <p:nvPr/>
          </p:nvSpPr>
          <p:spPr>
            <a:xfrm>
              <a:off x="1524020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08" name="Google Shape;9208;p26"/>
            <p:cNvSpPr/>
            <p:nvPr/>
          </p:nvSpPr>
          <p:spPr>
            <a:xfrm>
              <a:off x="1905025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09" name="Google Shape;9209;p26"/>
            <p:cNvSpPr/>
            <p:nvPr/>
          </p:nvSpPr>
          <p:spPr>
            <a:xfrm>
              <a:off x="2286030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10" name="Google Shape;9210;p26"/>
            <p:cNvSpPr/>
            <p:nvPr/>
          </p:nvSpPr>
          <p:spPr>
            <a:xfrm>
              <a:off x="2667035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11" name="Google Shape;9211;p26"/>
            <p:cNvSpPr/>
            <p:nvPr/>
          </p:nvSpPr>
          <p:spPr>
            <a:xfrm>
              <a:off x="3048040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12" name="Google Shape;9212;p26"/>
            <p:cNvSpPr/>
            <p:nvPr/>
          </p:nvSpPr>
          <p:spPr>
            <a:xfrm>
              <a:off x="3429045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13" name="Google Shape;9213;p26"/>
            <p:cNvSpPr/>
            <p:nvPr/>
          </p:nvSpPr>
          <p:spPr>
            <a:xfrm>
              <a:off x="3810050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14" name="Google Shape;9214;p26"/>
            <p:cNvSpPr/>
            <p:nvPr/>
          </p:nvSpPr>
          <p:spPr>
            <a:xfrm>
              <a:off x="4191055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15" name="Google Shape;9215;p26"/>
            <p:cNvSpPr/>
            <p:nvPr/>
          </p:nvSpPr>
          <p:spPr>
            <a:xfrm>
              <a:off x="4572060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16" name="Google Shape;9216;p26"/>
            <p:cNvSpPr/>
            <p:nvPr/>
          </p:nvSpPr>
          <p:spPr>
            <a:xfrm>
              <a:off x="4953065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17" name="Google Shape;9217;p26"/>
            <p:cNvSpPr/>
            <p:nvPr/>
          </p:nvSpPr>
          <p:spPr>
            <a:xfrm>
              <a:off x="5334070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18" name="Google Shape;9218;p26"/>
            <p:cNvSpPr/>
            <p:nvPr/>
          </p:nvSpPr>
          <p:spPr>
            <a:xfrm>
              <a:off x="5715075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19" name="Google Shape;9219;p26"/>
            <p:cNvSpPr/>
            <p:nvPr/>
          </p:nvSpPr>
          <p:spPr>
            <a:xfrm>
              <a:off x="6096080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20" name="Google Shape;9220;p26"/>
            <p:cNvSpPr/>
            <p:nvPr/>
          </p:nvSpPr>
          <p:spPr>
            <a:xfrm>
              <a:off x="6477085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21" name="Google Shape;9221;p26"/>
            <p:cNvSpPr/>
            <p:nvPr/>
          </p:nvSpPr>
          <p:spPr>
            <a:xfrm>
              <a:off x="6858090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22" name="Google Shape;9222;p26"/>
            <p:cNvSpPr/>
            <p:nvPr/>
          </p:nvSpPr>
          <p:spPr>
            <a:xfrm>
              <a:off x="7239095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23" name="Google Shape;9223;p26"/>
            <p:cNvSpPr/>
            <p:nvPr/>
          </p:nvSpPr>
          <p:spPr>
            <a:xfrm>
              <a:off x="0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24" name="Google Shape;9224;p26"/>
            <p:cNvSpPr/>
            <p:nvPr/>
          </p:nvSpPr>
          <p:spPr>
            <a:xfrm>
              <a:off x="381005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25" name="Google Shape;9225;p26"/>
            <p:cNvSpPr/>
            <p:nvPr/>
          </p:nvSpPr>
          <p:spPr>
            <a:xfrm>
              <a:off x="762010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26" name="Google Shape;9226;p26"/>
            <p:cNvSpPr/>
            <p:nvPr/>
          </p:nvSpPr>
          <p:spPr>
            <a:xfrm>
              <a:off x="1143015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27" name="Google Shape;9227;p26"/>
            <p:cNvSpPr/>
            <p:nvPr/>
          </p:nvSpPr>
          <p:spPr>
            <a:xfrm>
              <a:off x="1524020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28" name="Google Shape;9228;p26"/>
            <p:cNvSpPr/>
            <p:nvPr/>
          </p:nvSpPr>
          <p:spPr>
            <a:xfrm>
              <a:off x="1905025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29" name="Google Shape;9229;p26"/>
            <p:cNvSpPr/>
            <p:nvPr/>
          </p:nvSpPr>
          <p:spPr>
            <a:xfrm>
              <a:off x="2286030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30" name="Google Shape;9230;p26"/>
            <p:cNvSpPr/>
            <p:nvPr/>
          </p:nvSpPr>
          <p:spPr>
            <a:xfrm>
              <a:off x="2667035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31" name="Google Shape;9231;p26"/>
            <p:cNvSpPr/>
            <p:nvPr/>
          </p:nvSpPr>
          <p:spPr>
            <a:xfrm>
              <a:off x="3048040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32" name="Google Shape;9232;p26"/>
            <p:cNvSpPr/>
            <p:nvPr/>
          </p:nvSpPr>
          <p:spPr>
            <a:xfrm>
              <a:off x="3429045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33" name="Google Shape;9233;p26"/>
            <p:cNvSpPr/>
            <p:nvPr/>
          </p:nvSpPr>
          <p:spPr>
            <a:xfrm>
              <a:off x="3810050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34" name="Google Shape;9234;p26"/>
            <p:cNvSpPr/>
            <p:nvPr/>
          </p:nvSpPr>
          <p:spPr>
            <a:xfrm>
              <a:off x="4191055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35" name="Google Shape;9235;p26"/>
            <p:cNvSpPr/>
            <p:nvPr/>
          </p:nvSpPr>
          <p:spPr>
            <a:xfrm>
              <a:off x="4572060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36" name="Google Shape;9236;p26"/>
            <p:cNvSpPr/>
            <p:nvPr/>
          </p:nvSpPr>
          <p:spPr>
            <a:xfrm>
              <a:off x="4953065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37" name="Google Shape;9237;p26"/>
            <p:cNvSpPr/>
            <p:nvPr/>
          </p:nvSpPr>
          <p:spPr>
            <a:xfrm>
              <a:off x="5334070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38" name="Google Shape;9238;p26"/>
            <p:cNvSpPr/>
            <p:nvPr/>
          </p:nvSpPr>
          <p:spPr>
            <a:xfrm>
              <a:off x="5715075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39" name="Google Shape;9239;p26"/>
            <p:cNvSpPr/>
            <p:nvPr/>
          </p:nvSpPr>
          <p:spPr>
            <a:xfrm>
              <a:off x="6096080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40" name="Google Shape;9240;p26"/>
            <p:cNvSpPr/>
            <p:nvPr/>
          </p:nvSpPr>
          <p:spPr>
            <a:xfrm>
              <a:off x="6477085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41" name="Google Shape;9241;p26"/>
            <p:cNvSpPr/>
            <p:nvPr/>
          </p:nvSpPr>
          <p:spPr>
            <a:xfrm>
              <a:off x="6858090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42" name="Google Shape;9242;p26"/>
            <p:cNvSpPr/>
            <p:nvPr/>
          </p:nvSpPr>
          <p:spPr>
            <a:xfrm>
              <a:off x="7239095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43" name="Google Shape;9243;p26"/>
            <p:cNvSpPr/>
            <p:nvPr/>
          </p:nvSpPr>
          <p:spPr>
            <a:xfrm>
              <a:off x="0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44" name="Google Shape;9244;p26"/>
            <p:cNvSpPr/>
            <p:nvPr/>
          </p:nvSpPr>
          <p:spPr>
            <a:xfrm>
              <a:off x="381005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45" name="Google Shape;9245;p26"/>
            <p:cNvSpPr/>
            <p:nvPr/>
          </p:nvSpPr>
          <p:spPr>
            <a:xfrm>
              <a:off x="762010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46" name="Google Shape;9246;p26"/>
            <p:cNvSpPr/>
            <p:nvPr/>
          </p:nvSpPr>
          <p:spPr>
            <a:xfrm>
              <a:off x="1143015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47" name="Google Shape;9247;p26"/>
            <p:cNvSpPr/>
            <p:nvPr/>
          </p:nvSpPr>
          <p:spPr>
            <a:xfrm>
              <a:off x="1524020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48" name="Google Shape;9248;p26"/>
            <p:cNvSpPr/>
            <p:nvPr/>
          </p:nvSpPr>
          <p:spPr>
            <a:xfrm>
              <a:off x="1905025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49" name="Google Shape;9249;p26"/>
            <p:cNvSpPr/>
            <p:nvPr/>
          </p:nvSpPr>
          <p:spPr>
            <a:xfrm>
              <a:off x="2286030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50" name="Google Shape;9250;p26"/>
            <p:cNvSpPr/>
            <p:nvPr/>
          </p:nvSpPr>
          <p:spPr>
            <a:xfrm>
              <a:off x="2667035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51" name="Google Shape;9251;p26"/>
            <p:cNvSpPr/>
            <p:nvPr/>
          </p:nvSpPr>
          <p:spPr>
            <a:xfrm>
              <a:off x="3048040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52" name="Google Shape;9252;p26"/>
            <p:cNvSpPr/>
            <p:nvPr/>
          </p:nvSpPr>
          <p:spPr>
            <a:xfrm>
              <a:off x="3429045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53" name="Google Shape;9253;p26"/>
            <p:cNvSpPr/>
            <p:nvPr/>
          </p:nvSpPr>
          <p:spPr>
            <a:xfrm>
              <a:off x="3810050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54" name="Google Shape;9254;p26"/>
            <p:cNvSpPr/>
            <p:nvPr/>
          </p:nvSpPr>
          <p:spPr>
            <a:xfrm>
              <a:off x="4191055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55" name="Google Shape;9255;p26"/>
            <p:cNvSpPr/>
            <p:nvPr/>
          </p:nvSpPr>
          <p:spPr>
            <a:xfrm>
              <a:off x="4572060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56" name="Google Shape;9256;p26"/>
            <p:cNvSpPr/>
            <p:nvPr/>
          </p:nvSpPr>
          <p:spPr>
            <a:xfrm>
              <a:off x="4953065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57" name="Google Shape;9257;p26"/>
            <p:cNvSpPr/>
            <p:nvPr/>
          </p:nvSpPr>
          <p:spPr>
            <a:xfrm>
              <a:off x="5334070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58" name="Google Shape;9258;p26"/>
            <p:cNvSpPr/>
            <p:nvPr/>
          </p:nvSpPr>
          <p:spPr>
            <a:xfrm>
              <a:off x="5715075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59" name="Google Shape;9259;p26"/>
            <p:cNvSpPr/>
            <p:nvPr/>
          </p:nvSpPr>
          <p:spPr>
            <a:xfrm>
              <a:off x="6096080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60" name="Google Shape;9260;p26"/>
            <p:cNvSpPr/>
            <p:nvPr/>
          </p:nvSpPr>
          <p:spPr>
            <a:xfrm>
              <a:off x="6477085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61" name="Google Shape;9261;p26"/>
            <p:cNvSpPr/>
            <p:nvPr/>
          </p:nvSpPr>
          <p:spPr>
            <a:xfrm>
              <a:off x="6858090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62" name="Google Shape;9262;p26"/>
            <p:cNvSpPr/>
            <p:nvPr/>
          </p:nvSpPr>
          <p:spPr>
            <a:xfrm>
              <a:off x="7239095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63" name="Google Shape;9263;p26"/>
            <p:cNvSpPr/>
            <p:nvPr/>
          </p:nvSpPr>
          <p:spPr>
            <a:xfrm>
              <a:off x="7620110" y="0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64" name="Google Shape;9264;p26"/>
            <p:cNvSpPr/>
            <p:nvPr/>
          </p:nvSpPr>
          <p:spPr>
            <a:xfrm>
              <a:off x="8001115" y="0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65" name="Google Shape;9265;p26"/>
            <p:cNvSpPr/>
            <p:nvPr/>
          </p:nvSpPr>
          <p:spPr>
            <a:xfrm>
              <a:off x="8382120" y="0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66" name="Google Shape;9266;p26"/>
            <p:cNvSpPr/>
            <p:nvPr/>
          </p:nvSpPr>
          <p:spPr>
            <a:xfrm>
              <a:off x="8763125" y="0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67" name="Google Shape;9267;p26"/>
            <p:cNvSpPr/>
            <p:nvPr/>
          </p:nvSpPr>
          <p:spPr>
            <a:xfrm>
              <a:off x="7620110" y="342894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68" name="Google Shape;9268;p26"/>
            <p:cNvSpPr/>
            <p:nvPr/>
          </p:nvSpPr>
          <p:spPr>
            <a:xfrm>
              <a:off x="8001115" y="342894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69" name="Google Shape;9269;p26"/>
            <p:cNvSpPr/>
            <p:nvPr/>
          </p:nvSpPr>
          <p:spPr>
            <a:xfrm>
              <a:off x="8382120" y="342894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70" name="Google Shape;9270;p26"/>
            <p:cNvSpPr/>
            <p:nvPr/>
          </p:nvSpPr>
          <p:spPr>
            <a:xfrm>
              <a:off x="8763125" y="342894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71" name="Google Shape;9271;p26"/>
            <p:cNvSpPr/>
            <p:nvPr/>
          </p:nvSpPr>
          <p:spPr>
            <a:xfrm>
              <a:off x="7620110" y="685788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72" name="Google Shape;9272;p26"/>
            <p:cNvSpPr/>
            <p:nvPr/>
          </p:nvSpPr>
          <p:spPr>
            <a:xfrm>
              <a:off x="8001115" y="685788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73" name="Google Shape;9273;p26"/>
            <p:cNvSpPr/>
            <p:nvPr/>
          </p:nvSpPr>
          <p:spPr>
            <a:xfrm>
              <a:off x="8382120" y="685788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74" name="Google Shape;9274;p26"/>
            <p:cNvSpPr/>
            <p:nvPr/>
          </p:nvSpPr>
          <p:spPr>
            <a:xfrm>
              <a:off x="8763125" y="685788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75" name="Google Shape;9275;p26"/>
            <p:cNvSpPr/>
            <p:nvPr/>
          </p:nvSpPr>
          <p:spPr>
            <a:xfrm>
              <a:off x="7620110" y="1028682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76" name="Google Shape;9276;p26"/>
            <p:cNvSpPr/>
            <p:nvPr/>
          </p:nvSpPr>
          <p:spPr>
            <a:xfrm>
              <a:off x="8001115" y="1028682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77" name="Google Shape;9277;p26"/>
            <p:cNvSpPr/>
            <p:nvPr/>
          </p:nvSpPr>
          <p:spPr>
            <a:xfrm>
              <a:off x="8382120" y="1028682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78" name="Google Shape;9278;p26"/>
            <p:cNvSpPr/>
            <p:nvPr/>
          </p:nvSpPr>
          <p:spPr>
            <a:xfrm>
              <a:off x="8763125" y="1028682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79" name="Google Shape;9279;p26"/>
            <p:cNvSpPr/>
            <p:nvPr/>
          </p:nvSpPr>
          <p:spPr>
            <a:xfrm>
              <a:off x="7620110" y="1371576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80" name="Google Shape;9280;p26"/>
            <p:cNvSpPr/>
            <p:nvPr/>
          </p:nvSpPr>
          <p:spPr>
            <a:xfrm>
              <a:off x="8001115" y="1371576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81" name="Google Shape;9281;p26"/>
            <p:cNvSpPr/>
            <p:nvPr/>
          </p:nvSpPr>
          <p:spPr>
            <a:xfrm>
              <a:off x="8382120" y="1371576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82" name="Google Shape;9282;p26"/>
            <p:cNvSpPr/>
            <p:nvPr/>
          </p:nvSpPr>
          <p:spPr>
            <a:xfrm>
              <a:off x="8763125" y="1371576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83" name="Google Shape;9283;p26"/>
            <p:cNvSpPr/>
            <p:nvPr/>
          </p:nvSpPr>
          <p:spPr>
            <a:xfrm>
              <a:off x="7620110" y="1714470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84" name="Google Shape;9284;p26"/>
            <p:cNvSpPr/>
            <p:nvPr/>
          </p:nvSpPr>
          <p:spPr>
            <a:xfrm>
              <a:off x="8001115" y="1714470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85" name="Google Shape;9285;p26"/>
            <p:cNvSpPr/>
            <p:nvPr/>
          </p:nvSpPr>
          <p:spPr>
            <a:xfrm>
              <a:off x="8382120" y="1714470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86" name="Google Shape;9286;p26"/>
            <p:cNvSpPr/>
            <p:nvPr/>
          </p:nvSpPr>
          <p:spPr>
            <a:xfrm>
              <a:off x="8763125" y="1714470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87" name="Google Shape;9287;p26"/>
            <p:cNvSpPr/>
            <p:nvPr/>
          </p:nvSpPr>
          <p:spPr>
            <a:xfrm>
              <a:off x="7620110" y="2057365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88" name="Google Shape;9288;p26"/>
            <p:cNvSpPr/>
            <p:nvPr/>
          </p:nvSpPr>
          <p:spPr>
            <a:xfrm>
              <a:off x="8001115" y="2057365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89" name="Google Shape;9289;p26"/>
            <p:cNvSpPr/>
            <p:nvPr/>
          </p:nvSpPr>
          <p:spPr>
            <a:xfrm>
              <a:off x="8382120" y="2057365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90" name="Google Shape;9290;p26"/>
            <p:cNvSpPr/>
            <p:nvPr/>
          </p:nvSpPr>
          <p:spPr>
            <a:xfrm>
              <a:off x="8763125" y="2057365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91" name="Google Shape;9291;p26"/>
            <p:cNvSpPr/>
            <p:nvPr/>
          </p:nvSpPr>
          <p:spPr>
            <a:xfrm>
              <a:off x="7620110" y="2400259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92" name="Google Shape;9292;p26"/>
            <p:cNvSpPr/>
            <p:nvPr/>
          </p:nvSpPr>
          <p:spPr>
            <a:xfrm>
              <a:off x="8001115" y="2400259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93" name="Google Shape;9293;p26"/>
            <p:cNvSpPr/>
            <p:nvPr/>
          </p:nvSpPr>
          <p:spPr>
            <a:xfrm>
              <a:off x="8382120" y="2400259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94" name="Google Shape;9294;p26"/>
            <p:cNvSpPr/>
            <p:nvPr/>
          </p:nvSpPr>
          <p:spPr>
            <a:xfrm>
              <a:off x="8763125" y="2400259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95" name="Google Shape;9295;p26"/>
            <p:cNvSpPr/>
            <p:nvPr/>
          </p:nvSpPr>
          <p:spPr>
            <a:xfrm>
              <a:off x="7620110" y="2743153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96" name="Google Shape;9296;p26"/>
            <p:cNvSpPr/>
            <p:nvPr/>
          </p:nvSpPr>
          <p:spPr>
            <a:xfrm>
              <a:off x="8001115" y="2743153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97" name="Google Shape;9297;p26"/>
            <p:cNvSpPr/>
            <p:nvPr/>
          </p:nvSpPr>
          <p:spPr>
            <a:xfrm>
              <a:off x="8382120" y="2743153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98" name="Google Shape;9298;p26"/>
            <p:cNvSpPr/>
            <p:nvPr/>
          </p:nvSpPr>
          <p:spPr>
            <a:xfrm>
              <a:off x="8763125" y="2743153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99" name="Google Shape;9299;p26"/>
            <p:cNvSpPr/>
            <p:nvPr/>
          </p:nvSpPr>
          <p:spPr>
            <a:xfrm>
              <a:off x="7620110" y="3086047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00" name="Google Shape;9300;p26"/>
            <p:cNvSpPr/>
            <p:nvPr/>
          </p:nvSpPr>
          <p:spPr>
            <a:xfrm>
              <a:off x="8001115" y="3086047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01" name="Google Shape;9301;p26"/>
            <p:cNvSpPr/>
            <p:nvPr/>
          </p:nvSpPr>
          <p:spPr>
            <a:xfrm>
              <a:off x="8382120" y="3086047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02" name="Google Shape;9302;p26"/>
            <p:cNvSpPr/>
            <p:nvPr/>
          </p:nvSpPr>
          <p:spPr>
            <a:xfrm>
              <a:off x="8763125" y="3086047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03" name="Google Shape;9303;p26"/>
            <p:cNvSpPr/>
            <p:nvPr/>
          </p:nvSpPr>
          <p:spPr>
            <a:xfrm>
              <a:off x="7620110" y="3428941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04" name="Google Shape;9304;p26"/>
            <p:cNvSpPr/>
            <p:nvPr/>
          </p:nvSpPr>
          <p:spPr>
            <a:xfrm>
              <a:off x="8001115" y="3428941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05" name="Google Shape;9305;p26"/>
            <p:cNvSpPr/>
            <p:nvPr/>
          </p:nvSpPr>
          <p:spPr>
            <a:xfrm>
              <a:off x="8382120" y="3428941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06" name="Google Shape;9306;p26"/>
            <p:cNvSpPr/>
            <p:nvPr/>
          </p:nvSpPr>
          <p:spPr>
            <a:xfrm>
              <a:off x="8763125" y="3428941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07" name="Google Shape;9307;p26"/>
            <p:cNvSpPr/>
            <p:nvPr/>
          </p:nvSpPr>
          <p:spPr>
            <a:xfrm>
              <a:off x="7620110" y="3771825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08" name="Google Shape;9308;p26"/>
            <p:cNvSpPr/>
            <p:nvPr/>
          </p:nvSpPr>
          <p:spPr>
            <a:xfrm>
              <a:off x="8001115" y="3771825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09" name="Google Shape;9309;p26"/>
            <p:cNvSpPr/>
            <p:nvPr/>
          </p:nvSpPr>
          <p:spPr>
            <a:xfrm>
              <a:off x="8382120" y="3771825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10" name="Google Shape;9310;p26"/>
            <p:cNvSpPr/>
            <p:nvPr/>
          </p:nvSpPr>
          <p:spPr>
            <a:xfrm>
              <a:off x="8763125" y="3771825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11" name="Google Shape;9311;p26"/>
            <p:cNvSpPr/>
            <p:nvPr/>
          </p:nvSpPr>
          <p:spPr>
            <a:xfrm>
              <a:off x="0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12" name="Google Shape;9312;p26"/>
            <p:cNvSpPr/>
            <p:nvPr/>
          </p:nvSpPr>
          <p:spPr>
            <a:xfrm>
              <a:off x="381005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13" name="Google Shape;9313;p26"/>
            <p:cNvSpPr/>
            <p:nvPr/>
          </p:nvSpPr>
          <p:spPr>
            <a:xfrm>
              <a:off x="762010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14" name="Google Shape;9314;p26"/>
            <p:cNvSpPr/>
            <p:nvPr/>
          </p:nvSpPr>
          <p:spPr>
            <a:xfrm>
              <a:off x="1143015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15" name="Google Shape;9315;p26"/>
            <p:cNvSpPr/>
            <p:nvPr/>
          </p:nvSpPr>
          <p:spPr>
            <a:xfrm>
              <a:off x="1524020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16" name="Google Shape;9316;p26"/>
            <p:cNvSpPr/>
            <p:nvPr/>
          </p:nvSpPr>
          <p:spPr>
            <a:xfrm>
              <a:off x="1905025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17" name="Google Shape;9317;p26"/>
            <p:cNvSpPr/>
            <p:nvPr/>
          </p:nvSpPr>
          <p:spPr>
            <a:xfrm>
              <a:off x="2286030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18" name="Google Shape;9318;p26"/>
            <p:cNvSpPr/>
            <p:nvPr/>
          </p:nvSpPr>
          <p:spPr>
            <a:xfrm>
              <a:off x="2667035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19" name="Google Shape;9319;p26"/>
            <p:cNvSpPr/>
            <p:nvPr/>
          </p:nvSpPr>
          <p:spPr>
            <a:xfrm>
              <a:off x="3048040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20" name="Google Shape;9320;p26"/>
            <p:cNvSpPr/>
            <p:nvPr/>
          </p:nvSpPr>
          <p:spPr>
            <a:xfrm>
              <a:off x="3429045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21" name="Google Shape;9321;p26"/>
            <p:cNvSpPr/>
            <p:nvPr/>
          </p:nvSpPr>
          <p:spPr>
            <a:xfrm>
              <a:off x="3810050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22" name="Google Shape;9322;p26"/>
            <p:cNvSpPr/>
            <p:nvPr/>
          </p:nvSpPr>
          <p:spPr>
            <a:xfrm>
              <a:off x="4191055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23" name="Google Shape;9323;p26"/>
            <p:cNvSpPr/>
            <p:nvPr/>
          </p:nvSpPr>
          <p:spPr>
            <a:xfrm>
              <a:off x="4572060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24" name="Google Shape;9324;p26"/>
            <p:cNvSpPr/>
            <p:nvPr/>
          </p:nvSpPr>
          <p:spPr>
            <a:xfrm>
              <a:off x="4953065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25" name="Google Shape;9325;p26"/>
            <p:cNvSpPr/>
            <p:nvPr/>
          </p:nvSpPr>
          <p:spPr>
            <a:xfrm>
              <a:off x="5334070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26" name="Google Shape;9326;p26"/>
            <p:cNvSpPr/>
            <p:nvPr/>
          </p:nvSpPr>
          <p:spPr>
            <a:xfrm>
              <a:off x="5715075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27" name="Google Shape;9327;p26"/>
            <p:cNvSpPr/>
            <p:nvPr/>
          </p:nvSpPr>
          <p:spPr>
            <a:xfrm>
              <a:off x="6096080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28" name="Google Shape;9328;p26"/>
            <p:cNvSpPr/>
            <p:nvPr/>
          </p:nvSpPr>
          <p:spPr>
            <a:xfrm>
              <a:off x="6477085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29" name="Google Shape;9329;p26"/>
            <p:cNvSpPr/>
            <p:nvPr/>
          </p:nvSpPr>
          <p:spPr>
            <a:xfrm>
              <a:off x="6858090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30" name="Google Shape;9330;p26"/>
            <p:cNvSpPr/>
            <p:nvPr/>
          </p:nvSpPr>
          <p:spPr>
            <a:xfrm>
              <a:off x="7239095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31" name="Google Shape;9331;p26"/>
            <p:cNvSpPr/>
            <p:nvPr/>
          </p:nvSpPr>
          <p:spPr>
            <a:xfrm>
              <a:off x="0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32" name="Google Shape;9332;p26"/>
            <p:cNvSpPr/>
            <p:nvPr/>
          </p:nvSpPr>
          <p:spPr>
            <a:xfrm>
              <a:off x="381005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33" name="Google Shape;9333;p26"/>
            <p:cNvSpPr/>
            <p:nvPr/>
          </p:nvSpPr>
          <p:spPr>
            <a:xfrm>
              <a:off x="762010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34" name="Google Shape;9334;p26"/>
            <p:cNvSpPr/>
            <p:nvPr/>
          </p:nvSpPr>
          <p:spPr>
            <a:xfrm>
              <a:off x="1143015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35" name="Google Shape;9335;p26"/>
            <p:cNvSpPr/>
            <p:nvPr/>
          </p:nvSpPr>
          <p:spPr>
            <a:xfrm>
              <a:off x="1524020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36" name="Google Shape;9336;p26"/>
            <p:cNvSpPr/>
            <p:nvPr/>
          </p:nvSpPr>
          <p:spPr>
            <a:xfrm>
              <a:off x="1905025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37" name="Google Shape;9337;p26"/>
            <p:cNvSpPr/>
            <p:nvPr/>
          </p:nvSpPr>
          <p:spPr>
            <a:xfrm>
              <a:off x="2286030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38" name="Google Shape;9338;p26"/>
            <p:cNvSpPr/>
            <p:nvPr/>
          </p:nvSpPr>
          <p:spPr>
            <a:xfrm>
              <a:off x="2667035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39" name="Google Shape;9339;p26"/>
            <p:cNvSpPr/>
            <p:nvPr/>
          </p:nvSpPr>
          <p:spPr>
            <a:xfrm>
              <a:off x="3048040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40" name="Google Shape;9340;p26"/>
            <p:cNvSpPr/>
            <p:nvPr/>
          </p:nvSpPr>
          <p:spPr>
            <a:xfrm>
              <a:off x="3429045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41" name="Google Shape;9341;p26"/>
            <p:cNvSpPr/>
            <p:nvPr/>
          </p:nvSpPr>
          <p:spPr>
            <a:xfrm>
              <a:off x="3810050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42" name="Google Shape;9342;p26"/>
            <p:cNvSpPr/>
            <p:nvPr/>
          </p:nvSpPr>
          <p:spPr>
            <a:xfrm>
              <a:off x="4191055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43" name="Google Shape;9343;p26"/>
            <p:cNvSpPr/>
            <p:nvPr/>
          </p:nvSpPr>
          <p:spPr>
            <a:xfrm>
              <a:off x="4572060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44" name="Google Shape;9344;p26"/>
            <p:cNvSpPr/>
            <p:nvPr/>
          </p:nvSpPr>
          <p:spPr>
            <a:xfrm>
              <a:off x="4953065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45" name="Google Shape;9345;p26"/>
            <p:cNvSpPr/>
            <p:nvPr/>
          </p:nvSpPr>
          <p:spPr>
            <a:xfrm>
              <a:off x="5334070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46" name="Google Shape;9346;p26"/>
            <p:cNvSpPr/>
            <p:nvPr/>
          </p:nvSpPr>
          <p:spPr>
            <a:xfrm>
              <a:off x="5715075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47" name="Google Shape;9347;p26"/>
            <p:cNvSpPr/>
            <p:nvPr/>
          </p:nvSpPr>
          <p:spPr>
            <a:xfrm>
              <a:off x="6096080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48" name="Google Shape;9348;p26"/>
            <p:cNvSpPr/>
            <p:nvPr/>
          </p:nvSpPr>
          <p:spPr>
            <a:xfrm>
              <a:off x="6477085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49" name="Google Shape;9349;p26"/>
            <p:cNvSpPr/>
            <p:nvPr/>
          </p:nvSpPr>
          <p:spPr>
            <a:xfrm>
              <a:off x="6858090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50" name="Google Shape;9350;p26"/>
            <p:cNvSpPr/>
            <p:nvPr/>
          </p:nvSpPr>
          <p:spPr>
            <a:xfrm>
              <a:off x="7239095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51" name="Google Shape;9351;p26"/>
            <p:cNvSpPr/>
            <p:nvPr/>
          </p:nvSpPr>
          <p:spPr>
            <a:xfrm>
              <a:off x="0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52" name="Google Shape;9352;p26"/>
            <p:cNvSpPr/>
            <p:nvPr/>
          </p:nvSpPr>
          <p:spPr>
            <a:xfrm>
              <a:off x="381005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53" name="Google Shape;9353;p26"/>
            <p:cNvSpPr/>
            <p:nvPr/>
          </p:nvSpPr>
          <p:spPr>
            <a:xfrm>
              <a:off x="762010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54" name="Google Shape;9354;p26"/>
            <p:cNvSpPr/>
            <p:nvPr/>
          </p:nvSpPr>
          <p:spPr>
            <a:xfrm>
              <a:off x="1143015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55" name="Google Shape;9355;p26"/>
            <p:cNvSpPr/>
            <p:nvPr/>
          </p:nvSpPr>
          <p:spPr>
            <a:xfrm>
              <a:off x="1524020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56" name="Google Shape;9356;p26"/>
            <p:cNvSpPr/>
            <p:nvPr/>
          </p:nvSpPr>
          <p:spPr>
            <a:xfrm>
              <a:off x="1905025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57" name="Google Shape;9357;p26"/>
            <p:cNvSpPr/>
            <p:nvPr/>
          </p:nvSpPr>
          <p:spPr>
            <a:xfrm>
              <a:off x="2286030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58" name="Google Shape;9358;p26"/>
            <p:cNvSpPr/>
            <p:nvPr/>
          </p:nvSpPr>
          <p:spPr>
            <a:xfrm>
              <a:off x="2667035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59" name="Google Shape;9359;p26"/>
            <p:cNvSpPr/>
            <p:nvPr/>
          </p:nvSpPr>
          <p:spPr>
            <a:xfrm>
              <a:off x="3048040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60" name="Google Shape;9360;p26"/>
            <p:cNvSpPr/>
            <p:nvPr/>
          </p:nvSpPr>
          <p:spPr>
            <a:xfrm>
              <a:off x="3429045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61" name="Google Shape;9361;p26"/>
            <p:cNvSpPr/>
            <p:nvPr/>
          </p:nvSpPr>
          <p:spPr>
            <a:xfrm>
              <a:off x="3810050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62" name="Google Shape;9362;p26"/>
            <p:cNvSpPr/>
            <p:nvPr/>
          </p:nvSpPr>
          <p:spPr>
            <a:xfrm>
              <a:off x="4191055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63" name="Google Shape;9363;p26"/>
            <p:cNvSpPr/>
            <p:nvPr/>
          </p:nvSpPr>
          <p:spPr>
            <a:xfrm>
              <a:off x="4572060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64" name="Google Shape;9364;p26"/>
            <p:cNvSpPr/>
            <p:nvPr/>
          </p:nvSpPr>
          <p:spPr>
            <a:xfrm>
              <a:off x="4953065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65" name="Google Shape;9365;p26"/>
            <p:cNvSpPr/>
            <p:nvPr/>
          </p:nvSpPr>
          <p:spPr>
            <a:xfrm>
              <a:off x="5334070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66" name="Google Shape;9366;p26"/>
            <p:cNvSpPr/>
            <p:nvPr/>
          </p:nvSpPr>
          <p:spPr>
            <a:xfrm>
              <a:off x="5715075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67" name="Google Shape;9367;p26"/>
            <p:cNvSpPr/>
            <p:nvPr/>
          </p:nvSpPr>
          <p:spPr>
            <a:xfrm>
              <a:off x="6096080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68" name="Google Shape;9368;p26"/>
            <p:cNvSpPr/>
            <p:nvPr/>
          </p:nvSpPr>
          <p:spPr>
            <a:xfrm>
              <a:off x="6477085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69" name="Google Shape;9369;p26"/>
            <p:cNvSpPr/>
            <p:nvPr/>
          </p:nvSpPr>
          <p:spPr>
            <a:xfrm>
              <a:off x="6858090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70" name="Google Shape;9370;p26"/>
            <p:cNvSpPr/>
            <p:nvPr/>
          </p:nvSpPr>
          <p:spPr>
            <a:xfrm>
              <a:off x="7239095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71" name="Google Shape;9371;p26"/>
            <p:cNvSpPr/>
            <p:nvPr/>
          </p:nvSpPr>
          <p:spPr>
            <a:xfrm>
              <a:off x="7620110" y="4114713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72" name="Google Shape;9372;p26"/>
            <p:cNvSpPr/>
            <p:nvPr/>
          </p:nvSpPr>
          <p:spPr>
            <a:xfrm>
              <a:off x="8001115" y="4114713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73" name="Google Shape;9373;p26"/>
            <p:cNvSpPr/>
            <p:nvPr/>
          </p:nvSpPr>
          <p:spPr>
            <a:xfrm>
              <a:off x="8382120" y="4114713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74" name="Google Shape;9374;p26"/>
            <p:cNvSpPr/>
            <p:nvPr/>
          </p:nvSpPr>
          <p:spPr>
            <a:xfrm>
              <a:off x="8763125" y="4114713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75" name="Google Shape;9375;p26"/>
            <p:cNvSpPr/>
            <p:nvPr/>
          </p:nvSpPr>
          <p:spPr>
            <a:xfrm>
              <a:off x="7620110" y="4457607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76" name="Google Shape;9376;p26"/>
            <p:cNvSpPr/>
            <p:nvPr/>
          </p:nvSpPr>
          <p:spPr>
            <a:xfrm>
              <a:off x="8001115" y="4457607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77" name="Google Shape;9377;p26"/>
            <p:cNvSpPr/>
            <p:nvPr/>
          </p:nvSpPr>
          <p:spPr>
            <a:xfrm>
              <a:off x="8382120" y="4457607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78" name="Google Shape;9378;p26"/>
            <p:cNvSpPr/>
            <p:nvPr/>
          </p:nvSpPr>
          <p:spPr>
            <a:xfrm>
              <a:off x="8763125" y="4457607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79" name="Google Shape;9379;p26"/>
            <p:cNvSpPr/>
            <p:nvPr/>
          </p:nvSpPr>
          <p:spPr>
            <a:xfrm>
              <a:off x="7620110" y="4800491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80" name="Google Shape;9380;p26"/>
            <p:cNvSpPr/>
            <p:nvPr/>
          </p:nvSpPr>
          <p:spPr>
            <a:xfrm>
              <a:off x="8001115" y="4800491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81" name="Google Shape;9381;p26"/>
            <p:cNvSpPr/>
            <p:nvPr/>
          </p:nvSpPr>
          <p:spPr>
            <a:xfrm>
              <a:off x="8382120" y="4800491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82" name="Google Shape;9382;p26"/>
            <p:cNvSpPr/>
            <p:nvPr/>
          </p:nvSpPr>
          <p:spPr>
            <a:xfrm>
              <a:off x="8763125" y="4800491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383" name="Google Shape;9383;p26"/>
          <p:cNvSpPr/>
          <p:nvPr/>
        </p:nvSpPr>
        <p:spPr>
          <a:xfrm flipH="1">
            <a:off x="0" y="0"/>
            <a:ext cx="9144000" cy="5143500"/>
          </a:xfrm>
          <a:prstGeom prst="rtTriangle">
            <a:avLst/>
          </a:prstGeom>
          <a:solidFill>
            <a:srgbClr val="005051">
              <a:alpha val="102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9384" name="Google Shape;9384;p26"/>
          <p:cNvGrpSpPr/>
          <p:nvPr/>
        </p:nvGrpSpPr>
        <p:grpSpPr>
          <a:xfrm>
            <a:off x="553048" y="535000"/>
            <a:ext cx="8105852" cy="4302000"/>
            <a:chOff x="553048" y="535000"/>
            <a:chExt cx="8105852" cy="4302000"/>
          </a:xfrm>
        </p:grpSpPr>
        <p:sp>
          <p:nvSpPr>
            <p:cNvPr id="9385" name="Google Shape;9385;p26"/>
            <p:cNvSpPr/>
            <p:nvPr/>
          </p:nvSpPr>
          <p:spPr>
            <a:xfrm>
              <a:off x="942300" y="763600"/>
              <a:ext cx="7716600" cy="4073400"/>
            </a:xfrm>
            <a:prstGeom prst="roundRect">
              <a:avLst>
                <a:gd name="adj" fmla="val 2480"/>
              </a:avLst>
            </a:prstGeom>
            <a:solidFill>
              <a:srgbClr val="222828">
                <a:alpha val="204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86" name="Google Shape;9386;p26"/>
            <p:cNvSpPr/>
            <p:nvPr/>
          </p:nvSpPr>
          <p:spPr>
            <a:xfrm>
              <a:off x="712275" y="535000"/>
              <a:ext cx="7716600" cy="4073400"/>
            </a:xfrm>
            <a:prstGeom prst="roundRect">
              <a:avLst>
                <a:gd name="adj" fmla="val 2480"/>
              </a:avLst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87" name="Google Shape;9387;p26"/>
            <p:cNvSpPr/>
            <p:nvPr/>
          </p:nvSpPr>
          <p:spPr>
            <a:xfrm>
              <a:off x="848698" y="898261"/>
              <a:ext cx="317374" cy="317436"/>
            </a:xfrm>
            <a:custGeom>
              <a:avLst/>
              <a:gdLst/>
              <a:ahLst/>
              <a:cxnLst/>
              <a:rect l="l" t="t" r="r" b="b"/>
              <a:pathLst>
                <a:path w="15209" h="15212" extrusionOk="0">
                  <a:moveTo>
                    <a:pt x="7604" y="0"/>
                  </a:moveTo>
                  <a:cubicBezTo>
                    <a:pt x="3404" y="0"/>
                    <a:pt x="0" y="3405"/>
                    <a:pt x="0" y="7605"/>
                  </a:cubicBezTo>
                  <a:cubicBezTo>
                    <a:pt x="0" y="11805"/>
                    <a:pt x="3404" y="15212"/>
                    <a:pt x="7604" y="15212"/>
                  </a:cubicBezTo>
                  <a:cubicBezTo>
                    <a:pt x="11804" y="15212"/>
                    <a:pt x="15209" y="11805"/>
                    <a:pt x="15209" y="7605"/>
                  </a:cubicBezTo>
                  <a:cubicBezTo>
                    <a:pt x="15209" y="3405"/>
                    <a:pt x="11804" y="0"/>
                    <a:pt x="760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88" name="Google Shape;9388;p26"/>
            <p:cNvSpPr/>
            <p:nvPr/>
          </p:nvSpPr>
          <p:spPr>
            <a:xfrm>
              <a:off x="553048" y="931482"/>
              <a:ext cx="549400" cy="250994"/>
            </a:xfrm>
            <a:custGeom>
              <a:avLst/>
              <a:gdLst/>
              <a:ahLst/>
              <a:cxnLst/>
              <a:rect l="l" t="t" r="r" b="b"/>
              <a:pathLst>
                <a:path w="26328" h="12028" extrusionOk="0">
                  <a:moveTo>
                    <a:pt x="1493" y="0"/>
                  </a:moveTo>
                  <a:cubicBezTo>
                    <a:pt x="671" y="0"/>
                    <a:pt x="0" y="668"/>
                    <a:pt x="0" y="1494"/>
                  </a:cubicBezTo>
                  <a:cubicBezTo>
                    <a:pt x="0" y="2319"/>
                    <a:pt x="671" y="2990"/>
                    <a:pt x="1493" y="2990"/>
                  </a:cubicBezTo>
                  <a:lnTo>
                    <a:pt x="19596" y="2990"/>
                  </a:lnTo>
                  <a:cubicBezTo>
                    <a:pt x="21591" y="2990"/>
                    <a:pt x="23340" y="4081"/>
                    <a:pt x="23340" y="5330"/>
                  </a:cubicBezTo>
                  <a:lnTo>
                    <a:pt x="23340" y="6698"/>
                  </a:lnTo>
                  <a:cubicBezTo>
                    <a:pt x="23340" y="7944"/>
                    <a:pt x="21591" y="9038"/>
                    <a:pt x="19596" y="9038"/>
                  </a:cubicBezTo>
                  <a:lnTo>
                    <a:pt x="1493" y="9038"/>
                  </a:lnTo>
                  <a:cubicBezTo>
                    <a:pt x="671" y="9038"/>
                    <a:pt x="0" y="9706"/>
                    <a:pt x="0" y="10532"/>
                  </a:cubicBezTo>
                  <a:cubicBezTo>
                    <a:pt x="0" y="11357"/>
                    <a:pt x="671" y="12028"/>
                    <a:pt x="1493" y="12028"/>
                  </a:cubicBezTo>
                  <a:lnTo>
                    <a:pt x="19596" y="12028"/>
                  </a:lnTo>
                  <a:lnTo>
                    <a:pt x="19596" y="12025"/>
                  </a:lnTo>
                  <a:cubicBezTo>
                    <a:pt x="23370" y="12025"/>
                    <a:pt x="26327" y="9685"/>
                    <a:pt x="26327" y="6695"/>
                  </a:cubicBezTo>
                  <a:lnTo>
                    <a:pt x="26327" y="5327"/>
                  </a:lnTo>
                  <a:cubicBezTo>
                    <a:pt x="26327" y="2340"/>
                    <a:pt x="23370" y="0"/>
                    <a:pt x="19596" y="0"/>
                  </a:cubicBezTo>
                  <a:close/>
                </a:path>
              </a:pathLst>
            </a:custGeom>
            <a:solidFill>
              <a:srgbClr val="0551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89" name="Google Shape;9389;p26"/>
            <p:cNvSpPr/>
            <p:nvPr/>
          </p:nvSpPr>
          <p:spPr>
            <a:xfrm>
              <a:off x="848698" y="1332681"/>
              <a:ext cx="317374" cy="317457"/>
            </a:xfrm>
            <a:custGeom>
              <a:avLst/>
              <a:gdLst/>
              <a:ahLst/>
              <a:cxnLst/>
              <a:rect l="l" t="t" r="r" b="b"/>
              <a:pathLst>
                <a:path w="15209" h="15213" extrusionOk="0">
                  <a:moveTo>
                    <a:pt x="7604" y="1"/>
                  </a:moveTo>
                  <a:cubicBezTo>
                    <a:pt x="3404" y="1"/>
                    <a:pt x="0" y="3408"/>
                    <a:pt x="0" y="7608"/>
                  </a:cubicBezTo>
                  <a:cubicBezTo>
                    <a:pt x="0" y="11808"/>
                    <a:pt x="3404" y="15212"/>
                    <a:pt x="7604" y="15212"/>
                  </a:cubicBezTo>
                  <a:cubicBezTo>
                    <a:pt x="11804" y="15212"/>
                    <a:pt x="15209" y="11808"/>
                    <a:pt x="15209" y="7608"/>
                  </a:cubicBezTo>
                  <a:cubicBezTo>
                    <a:pt x="15209" y="3408"/>
                    <a:pt x="11804" y="1"/>
                    <a:pt x="760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90" name="Google Shape;9390;p26"/>
            <p:cNvSpPr/>
            <p:nvPr/>
          </p:nvSpPr>
          <p:spPr>
            <a:xfrm>
              <a:off x="553048" y="1365902"/>
              <a:ext cx="549400" cy="251015"/>
            </a:xfrm>
            <a:custGeom>
              <a:avLst/>
              <a:gdLst/>
              <a:ahLst/>
              <a:cxnLst/>
              <a:rect l="l" t="t" r="r" b="b"/>
              <a:pathLst>
                <a:path w="26328" h="12029" extrusionOk="0">
                  <a:moveTo>
                    <a:pt x="1493" y="1"/>
                  </a:moveTo>
                  <a:cubicBezTo>
                    <a:pt x="671" y="1"/>
                    <a:pt x="0" y="671"/>
                    <a:pt x="0" y="1497"/>
                  </a:cubicBezTo>
                  <a:cubicBezTo>
                    <a:pt x="0" y="2320"/>
                    <a:pt x="671" y="2990"/>
                    <a:pt x="1493" y="2990"/>
                  </a:cubicBezTo>
                  <a:lnTo>
                    <a:pt x="19596" y="2990"/>
                  </a:lnTo>
                  <a:cubicBezTo>
                    <a:pt x="21591" y="2990"/>
                    <a:pt x="23340" y="4084"/>
                    <a:pt x="23340" y="5330"/>
                  </a:cubicBezTo>
                  <a:lnTo>
                    <a:pt x="23340" y="6699"/>
                  </a:lnTo>
                  <a:cubicBezTo>
                    <a:pt x="23340" y="7948"/>
                    <a:pt x="21591" y="9042"/>
                    <a:pt x="19596" y="9042"/>
                  </a:cubicBezTo>
                  <a:lnTo>
                    <a:pt x="1493" y="9042"/>
                  </a:lnTo>
                  <a:cubicBezTo>
                    <a:pt x="671" y="9042"/>
                    <a:pt x="0" y="9709"/>
                    <a:pt x="0" y="10535"/>
                  </a:cubicBezTo>
                  <a:cubicBezTo>
                    <a:pt x="0" y="11361"/>
                    <a:pt x="671" y="12028"/>
                    <a:pt x="1493" y="12028"/>
                  </a:cubicBezTo>
                  <a:lnTo>
                    <a:pt x="19596" y="12028"/>
                  </a:lnTo>
                  <a:cubicBezTo>
                    <a:pt x="23370" y="12028"/>
                    <a:pt x="26327" y="9688"/>
                    <a:pt x="26327" y="6699"/>
                  </a:cubicBezTo>
                  <a:lnTo>
                    <a:pt x="26327" y="5330"/>
                  </a:lnTo>
                  <a:cubicBezTo>
                    <a:pt x="26327" y="2344"/>
                    <a:pt x="23370" y="1"/>
                    <a:pt x="19596" y="1"/>
                  </a:cubicBezTo>
                  <a:close/>
                </a:path>
              </a:pathLst>
            </a:custGeom>
            <a:solidFill>
              <a:srgbClr val="0551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91" name="Google Shape;9391;p26"/>
            <p:cNvSpPr/>
            <p:nvPr/>
          </p:nvSpPr>
          <p:spPr>
            <a:xfrm>
              <a:off x="848698" y="1767184"/>
              <a:ext cx="317374" cy="317436"/>
            </a:xfrm>
            <a:custGeom>
              <a:avLst/>
              <a:gdLst/>
              <a:ahLst/>
              <a:cxnLst/>
              <a:rect l="l" t="t" r="r" b="b"/>
              <a:pathLst>
                <a:path w="15209" h="15212" extrusionOk="0">
                  <a:moveTo>
                    <a:pt x="7604" y="0"/>
                  </a:moveTo>
                  <a:cubicBezTo>
                    <a:pt x="3404" y="0"/>
                    <a:pt x="0" y="3404"/>
                    <a:pt x="0" y="7605"/>
                  </a:cubicBezTo>
                  <a:cubicBezTo>
                    <a:pt x="0" y="11805"/>
                    <a:pt x="3404" y="15212"/>
                    <a:pt x="7604" y="15212"/>
                  </a:cubicBezTo>
                  <a:cubicBezTo>
                    <a:pt x="11804" y="15212"/>
                    <a:pt x="15209" y="11805"/>
                    <a:pt x="15209" y="7605"/>
                  </a:cubicBezTo>
                  <a:cubicBezTo>
                    <a:pt x="15209" y="3404"/>
                    <a:pt x="11804" y="0"/>
                    <a:pt x="760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92" name="Google Shape;9392;p26"/>
            <p:cNvSpPr/>
            <p:nvPr/>
          </p:nvSpPr>
          <p:spPr>
            <a:xfrm>
              <a:off x="553048" y="1800405"/>
              <a:ext cx="549400" cy="250994"/>
            </a:xfrm>
            <a:custGeom>
              <a:avLst/>
              <a:gdLst/>
              <a:ahLst/>
              <a:cxnLst/>
              <a:rect l="l" t="t" r="r" b="b"/>
              <a:pathLst>
                <a:path w="26328" h="12028" extrusionOk="0">
                  <a:moveTo>
                    <a:pt x="1493" y="0"/>
                  </a:moveTo>
                  <a:cubicBezTo>
                    <a:pt x="671" y="0"/>
                    <a:pt x="0" y="668"/>
                    <a:pt x="0" y="1493"/>
                  </a:cubicBezTo>
                  <a:cubicBezTo>
                    <a:pt x="0" y="2319"/>
                    <a:pt x="671" y="2990"/>
                    <a:pt x="1493" y="2990"/>
                  </a:cubicBezTo>
                  <a:lnTo>
                    <a:pt x="19596" y="2990"/>
                  </a:lnTo>
                  <a:cubicBezTo>
                    <a:pt x="21591" y="2990"/>
                    <a:pt x="23340" y="4081"/>
                    <a:pt x="23340" y="5330"/>
                  </a:cubicBezTo>
                  <a:lnTo>
                    <a:pt x="23340" y="6695"/>
                  </a:lnTo>
                  <a:cubicBezTo>
                    <a:pt x="23340" y="7944"/>
                    <a:pt x="21591" y="9038"/>
                    <a:pt x="19596" y="9038"/>
                  </a:cubicBezTo>
                  <a:lnTo>
                    <a:pt x="1493" y="9038"/>
                  </a:lnTo>
                  <a:cubicBezTo>
                    <a:pt x="671" y="9038"/>
                    <a:pt x="0" y="9706"/>
                    <a:pt x="0" y="10532"/>
                  </a:cubicBezTo>
                  <a:cubicBezTo>
                    <a:pt x="0" y="11357"/>
                    <a:pt x="671" y="12028"/>
                    <a:pt x="1493" y="12028"/>
                  </a:cubicBezTo>
                  <a:lnTo>
                    <a:pt x="19596" y="12028"/>
                  </a:lnTo>
                  <a:lnTo>
                    <a:pt x="19596" y="12025"/>
                  </a:lnTo>
                  <a:cubicBezTo>
                    <a:pt x="23370" y="12025"/>
                    <a:pt x="26327" y="9685"/>
                    <a:pt x="26327" y="6695"/>
                  </a:cubicBezTo>
                  <a:lnTo>
                    <a:pt x="26327" y="5327"/>
                  </a:lnTo>
                  <a:cubicBezTo>
                    <a:pt x="26327" y="2340"/>
                    <a:pt x="23370" y="0"/>
                    <a:pt x="19596" y="0"/>
                  </a:cubicBezTo>
                  <a:close/>
                </a:path>
              </a:pathLst>
            </a:custGeom>
            <a:solidFill>
              <a:srgbClr val="0551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93" name="Google Shape;9393;p26"/>
            <p:cNvSpPr/>
            <p:nvPr/>
          </p:nvSpPr>
          <p:spPr>
            <a:xfrm>
              <a:off x="848698" y="2201603"/>
              <a:ext cx="317374" cy="317457"/>
            </a:xfrm>
            <a:custGeom>
              <a:avLst/>
              <a:gdLst/>
              <a:ahLst/>
              <a:cxnLst/>
              <a:rect l="l" t="t" r="r" b="b"/>
              <a:pathLst>
                <a:path w="15209" h="15213" extrusionOk="0">
                  <a:moveTo>
                    <a:pt x="7604" y="1"/>
                  </a:moveTo>
                  <a:cubicBezTo>
                    <a:pt x="3404" y="1"/>
                    <a:pt x="0" y="3405"/>
                    <a:pt x="0" y="7608"/>
                  </a:cubicBezTo>
                  <a:cubicBezTo>
                    <a:pt x="0" y="11808"/>
                    <a:pt x="3404" y="15212"/>
                    <a:pt x="7604" y="15212"/>
                  </a:cubicBezTo>
                  <a:cubicBezTo>
                    <a:pt x="11804" y="15212"/>
                    <a:pt x="15209" y="11808"/>
                    <a:pt x="15209" y="7608"/>
                  </a:cubicBezTo>
                  <a:cubicBezTo>
                    <a:pt x="15209" y="3405"/>
                    <a:pt x="11804" y="1"/>
                    <a:pt x="760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94" name="Google Shape;9394;p26"/>
            <p:cNvSpPr/>
            <p:nvPr/>
          </p:nvSpPr>
          <p:spPr>
            <a:xfrm>
              <a:off x="553048" y="2234824"/>
              <a:ext cx="549400" cy="251015"/>
            </a:xfrm>
            <a:custGeom>
              <a:avLst/>
              <a:gdLst/>
              <a:ahLst/>
              <a:cxnLst/>
              <a:rect l="l" t="t" r="r" b="b"/>
              <a:pathLst>
                <a:path w="26328" h="12029" extrusionOk="0">
                  <a:moveTo>
                    <a:pt x="1493" y="1"/>
                  </a:moveTo>
                  <a:cubicBezTo>
                    <a:pt x="671" y="1"/>
                    <a:pt x="0" y="668"/>
                    <a:pt x="0" y="1494"/>
                  </a:cubicBezTo>
                  <a:cubicBezTo>
                    <a:pt x="0" y="2320"/>
                    <a:pt x="671" y="2990"/>
                    <a:pt x="1493" y="2990"/>
                  </a:cubicBezTo>
                  <a:lnTo>
                    <a:pt x="19596" y="2990"/>
                  </a:lnTo>
                  <a:cubicBezTo>
                    <a:pt x="21591" y="2990"/>
                    <a:pt x="23340" y="4084"/>
                    <a:pt x="23340" y="5330"/>
                  </a:cubicBezTo>
                  <a:lnTo>
                    <a:pt x="23340" y="6699"/>
                  </a:lnTo>
                  <a:cubicBezTo>
                    <a:pt x="23340" y="7945"/>
                    <a:pt x="21591" y="9039"/>
                    <a:pt x="19596" y="9039"/>
                  </a:cubicBezTo>
                  <a:lnTo>
                    <a:pt x="1493" y="9039"/>
                  </a:lnTo>
                  <a:cubicBezTo>
                    <a:pt x="671" y="9039"/>
                    <a:pt x="0" y="9706"/>
                    <a:pt x="0" y="10532"/>
                  </a:cubicBezTo>
                  <a:cubicBezTo>
                    <a:pt x="0" y="11358"/>
                    <a:pt x="671" y="12028"/>
                    <a:pt x="1493" y="12028"/>
                  </a:cubicBezTo>
                  <a:lnTo>
                    <a:pt x="19596" y="12028"/>
                  </a:lnTo>
                  <a:lnTo>
                    <a:pt x="19596" y="12025"/>
                  </a:lnTo>
                  <a:cubicBezTo>
                    <a:pt x="23370" y="12025"/>
                    <a:pt x="26327" y="9685"/>
                    <a:pt x="26327" y="6699"/>
                  </a:cubicBezTo>
                  <a:lnTo>
                    <a:pt x="26327" y="5330"/>
                  </a:lnTo>
                  <a:cubicBezTo>
                    <a:pt x="26327" y="2341"/>
                    <a:pt x="23370" y="1"/>
                    <a:pt x="19596" y="1"/>
                  </a:cubicBezTo>
                  <a:close/>
                </a:path>
              </a:pathLst>
            </a:custGeom>
            <a:solidFill>
              <a:srgbClr val="0551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95" name="Google Shape;9395;p26"/>
            <p:cNvSpPr/>
            <p:nvPr/>
          </p:nvSpPr>
          <p:spPr>
            <a:xfrm>
              <a:off x="848698" y="2636106"/>
              <a:ext cx="317374" cy="317374"/>
            </a:xfrm>
            <a:custGeom>
              <a:avLst/>
              <a:gdLst/>
              <a:ahLst/>
              <a:cxnLst/>
              <a:rect l="l" t="t" r="r" b="b"/>
              <a:pathLst>
                <a:path w="15209" h="15209" extrusionOk="0">
                  <a:moveTo>
                    <a:pt x="7604" y="0"/>
                  </a:moveTo>
                  <a:cubicBezTo>
                    <a:pt x="3404" y="0"/>
                    <a:pt x="0" y="3404"/>
                    <a:pt x="0" y="7604"/>
                  </a:cubicBezTo>
                  <a:cubicBezTo>
                    <a:pt x="0" y="11805"/>
                    <a:pt x="3404" y="15209"/>
                    <a:pt x="7604" y="15209"/>
                  </a:cubicBezTo>
                  <a:cubicBezTo>
                    <a:pt x="11804" y="15209"/>
                    <a:pt x="15209" y="11805"/>
                    <a:pt x="15209" y="7604"/>
                  </a:cubicBezTo>
                  <a:cubicBezTo>
                    <a:pt x="15209" y="3404"/>
                    <a:pt x="11804" y="0"/>
                    <a:pt x="760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96" name="Google Shape;9396;p26"/>
            <p:cNvSpPr/>
            <p:nvPr/>
          </p:nvSpPr>
          <p:spPr>
            <a:xfrm>
              <a:off x="553048" y="2669265"/>
              <a:ext cx="549400" cy="250994"/>
            </a:xfrm>
            <a:custGeom>
              <a:avLst/>
              <a:gdLst/>
              <a:ahLst/>
              <a:cxnLst/>
              <a:rect l="l" t="t" r="r" b="b"/>
              <a:pathLst>
                <a:path w="26328" h="12028" extrusionOk="0">
                  <a:moveTo>
                    <a:pt x="1493" y="0"/>
                  </a:moveTo>
                  <a:cubicBezTo>
                    <a:pt x="671" y="0"/>
                    <a:pt x="0" y="671"/>
                    <a:pt x="0" y="1496"/>
                  </a:cubicBezTo>
                  <a:cubicBezTo>
                    <a:pt x="0" y="2322"/>
                    <a:pt x="671" y="2990"/>
                    <a:pt x="1493" y="2990"/>
                  </a:cubicBezTo>
                  <a:lnTo>
                    <a:pt x="19596" y="2990"/>
                  </a:lnTo>
                  <a:cubicBezTo>
                    <a:pt x="21591" y="2990"/>
                    <a:pt x="23340" y="4084"/>
                    <a:pt x="23340" y="5330"/>
                  </a:cubicBezTo>
                  <a:lnTo>
                    <a:pt x="23340" y="6698"/>
                  </a:lnTo>
                  <a:cubicBezTo>
                    <a:pt x="23340" y="7947"/>
                    <a:pt x="21591" y="9041"/>
                    <a:pt x="19596" y="9041"/>
                  </a:cubicBezTo>
                  <a:lnTo>
                    <a:pt x="1493" y="9041"/>
                  </a:lnTo>
                  <a:cubicBezTo>
                    <a:pt x="671" y="9041"/>
                    <a:pt x="0" y="9709"/>
                    <a:pt x="0" y="10534"/>
                  </a:cubicBezTo>
                  <a:cubicBezTo>
                    <a:pt x="0" y="11360"/>
                    <a:pt x="671" y="12028"/>
                    <a:pt x="1493" y="12028"/>
                  </a:cubicBezTo>
                  <a:lnTo>
                    <a:pt x="19596" y="12028"/>
                  </a:lnTo>
                  <a:cubicBezTo>
                    <a:pt x="23370" y="12028"/>
                    <a:pt x="26327" y="9688"/>
                    <a:pt x="26327" y="6698"/>
                  </a:cubicBezTo>
                  <a:lnTo>
                    <a:pt x="26327" y="5330"/>
                  </a:lnTo>
                  <a:cubicBezTo>
                    <a:pt x="26327" y="2343"/>
                    <a:pt x="23370" y="0"/>
                    <a:pt x="19596" y="0"/>
                  </a:cubicBezTo>
                  <a:close/>
                </a:path>
              </a:pathLst>
            </a:custGeom>
            <a:solidFill>
              <a:srgbClr val="0551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97" name="Google Shape;9397;p26"/>
            <p:cNvSpPr/>
            <p:nvPr/>
          </p:nvSpPr>
          <p:spPr>
            <a:xfrm>
              <a:off x="848698" y="3070526"/>
              <a:ext cx="317374" cy="317457"/>
            </a:xfrm>
            <a:custGeom>
              <a:avLst/>
              <a:gdLst/>
              <a:ahLst/>
              <a:cxnLst/>
              <a:rect l="l" t="t" r="r" b="b"/>
              <a:pathLst>
                <a:path w="15209" h="15213" extrusionOk="0">
                  <a:moveTo>
                    <a:pt x="7604" y="1"/>
                  </a:moveTo>
                  <a:cubicBezTo>
                    <a:pt x="3404" y="1"/>
                    <a:pt x="0" y="3405"/>
                    <a:pt x="0" y="7605"/>
                  </a:cubicBezTo>
                  <a:cubicBezTo>
                    <a:pt x="0" y="11805"/>
                    <a:pt x="3404" y="15212"/>
                    <a:pt x="7604" y="15212"/>
                  </a:cubicBezTo>
                  <a:cubicBezTo>
                    <a:pt x="11804" y="15212"/>
                    <a:pt x="15209" y="11805"/>
                    <a:pt x="15209" y="7605"/>
                  </a:cubicBezTo>
                  <a:cubicBezTo>
                    <a:pt x="15209" y="3405"/>
                    <a:pt x="11804" y="1"/>
                    <a:pt x="760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98" name="Google Shape;9398;p26"/>
            <p:cNvSpPr/>
            <p:nvPr/>
          </p:nvSpPr>
          <p:spPr>
            <a:xfrm>
              <a:off x="553048" y="3103747"/>
              <a:ext cx="549400" cy="251015"/>
            </a:xfrm>
            <a:custGeom>
              <a:avLst/>
              <a:gdLst/>
              <a:ahLst/>
              <a:cxnLst/>
              <a:rect l="l" t="t" r="r" b="b"/>
              <a:pathLst>
                <a:path w="26328" h="12029" extrusionOk="0">
                  <a:moveTo>
                    <a:pt x="1493" y="0"/>
                  </a:moveTo>
                  <a:cubicBezTo>
                    <a:pt x="671" y="0"/>
                    <a:pt x="0" y="668"/>
                    <a:pt x="0" y="1494"/>
                  </a:cubicBezTo>
                  <a:cubicBezTo>
                    <a:pt x="0" y="2320"/>
                    <a:pt x="671" y="2987"/>
                    <a:pt x="1493" y="2987"/>
                  </a:cubicBezTo>
                  <a:lnTo>
                    <a:pt x="19596" y="2987"/>
                  </a:lnTo>
                  <a:cubicBezTo>
                    <a:pt x="21591" y="2987"/>
                    <a:pt x="23340" y="4081"/>
                    <a:pt x="23340" y="5330"/>
                  </a:cubicBezTo>
                  <a:lnTo>
                    <a:pt x="23340" y="6696"/>
                  </a:lnTo>
                  <a:cubicBezTo>
                    <a:pt x="23340" y="7945"/>
                    <a:pt x="21591" y="9039"/>
                    <a:pt x="19596" y="9039"/>
                  </a:cubicBezTo>
                  <a:lnTo>
                    <a:pt x="1493" y="9039"/>
                  </a:lnTo>
                  <a:cubicBezTo>
                    <a:pt x="671" y="9039"/>
                    <a:pt x="0" y="9706"/>
                    <a:pt x="0" y="10532"/>
                  </a:cubicBezTo>
                  <a:cubicBezTo>
                    <a:pt x="0" y="11358"/>
                    <a:pt x="671" y="12028"/>
                    <a:pt x="1493" y="12028"/>
                  </a:cubicBezTo>
                  <a:lnTo>
                    <a:pt x="19596" y="12028"/>
                  </a:lnTo>
                  <a:lnTo>
                    <a:pt x="19596" y="12025"/>
                  </a:lnTo>
                  <a:cubicBezTo>
                    <a:pt x="23370" y="12025"/>
                    <a:pt x="26327" y="9685"/>
                    <a:pt x="26327" y="6696"/>
                  </a:cubicBezTo>
                  <a:lnTo>
                    <a:pt x="26327" y="5330"/>
                  </a:lnTo>
                  <a:cubicBezTo>
                    <a:pt x="26327" y="2340"/>
                    <a:pt x="23370" y="0"/>
                    <a:pt x="19596" y="0"/>
                  </a:cubicBezTo>
                  <a:close/>
                </a:path>
              </a:pathLst>
            </a:custGeom>
            <a:solidFill>
              <a:srgbClr val="0551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99" name="Google Shape;9399;p26"/>
            <p:cNvSpPr/>
            <p:nvPr/>
          </p:nvSpPr>
          <p:spPr>
            <a:xfrm>
              <a:off x="848698" y="3504966"/>
              <a:ext cx="317374" cy="317436"/>
            </a:xfrm>
            <a:custGeom>
              <a:avLst/>
              <a:gdLst/>
              <a:ahLst/>
              <a:cxnLst/>
              <a:rect l="l" t="t" r="r" b="b"/>
              <a:pathLst>
                <a:path w="15209" h="15212" extrusionOk="0">
                  <a:moveTo>
                    <a:pt x="7604" y="0"/>
                  </a:moveTo>
                  <a:cubicBezTo>
                    <a:pt x="3404" y="0"/>
                    <a:pt x="0" y="3407"/>
                    <a:pt x="0" y="7607"/>
                  </a:cubicBezTo>
                  <a:cubicBezTo>
                    <a:pt x="0" y="11807"/>
                    <a:pt x="3404" y="15212"/>
                    <a:pt x="7604" y="15212"/>
                  </a:cubicBezTo>
                  <a:cubicBezTo>
                    <a:pt x="11804" y="15212"/>
                    <a:pt x="15209" y="11807"/>
                    <a:pt x="15209" y="7607"/>
                  </a:cubicBezTo>
                  <a:cubicBezTo>
                    <a:pt x="15209" y="3407"/>
                    <a:pt x="11804" y="0"/>
                    <a:pt x="760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00" name="Google Shape;9400;p26"/>
            <p:cNvSpPr/>
            <p:nvPr/>
          </p:nvSpPr>
          <p:spPr>
            <a:xfrm>
              <a:off x="553048" y="3538167"/>
              <a:ext cx="549400" cy="251015"/>
            </a:xfrm>
            <a:custGeom>
              <a:avLst/>
              <a:gdLst/>
              <a:ahLst/>
              <a:cxnLst/>
              <a:rect l="l" t="t" r="r" b="b"/>
              <a:pathLst>
                <a:path w="26328" h="12029" extrusionOk="0">
                  <a:moveTo>
                    <a:pt x="1493" y="1"/>
                  </a:moveTo>
                  <a:cubicBezTo>
                    <a:pt x="671" y="1"/>
                    <a:pt x="0" y="672"/>
                    <a:pt x="0" y="1497"/>
                  </a:cubicBezTo>
                  <a:cubicBezTo>
                    <a:pt x="0" y="2320"/>
                    <a:pt x="671" y="2991"/>
                    <a:pt x="1493" y="2991"/>
                  </a:cubicBezTo>
                  <a:lnTo>
                    <a:pt x="19596" y="2991"/>
                  </a:lnTo>
                  <a:cubicBezTo>
                    <a:pt x="21591" y="2991"/>
                    <a:pt x="23340" y="4085"/>
                    <a:pt x="23340" y="5331"/>
                  </a:cubicBezTo>
                  <a:lnTo>
                    <a:pt x="23340" y="6699"/>
                  </a:lnTo>
                  <a:cubicBezTo>
                    <a:pt x="23340" y="7948"/>
                    <a:pt x="21591" y="9042"/>
                    <a:pt x="19596" y="9042"/>
                  </a:cubicBezTo>
                  <a:lnTo>
                    <a:pt x="1493" y="9042"/>
                  </a:lnTo>
                  <a:cubicBezTo>
                    <a:pt x="671" y="9042"/>
                    <a:pt x="0" y="9710"/>
                    <a:pt x="0" y="10535"/>
                  </a:cubicBezTo>
                  <a:cubicBezTo>
                    <a:pt x="0" y="11361"/>
                    <a:pt x="671" y="12029"/>
                    <a:pt x="1493" y="12029"/>
                  </a:cubicBezTo>
                  <a:lnTo>
                    <a:pt x="19596" y="12029"/>
                  </a:lnTo>
                  <a:cubicBezTo>
                    <a:pt x="23370" y="12029"/>
                    <a:pt x="26327" y="9689"/>
                    <a:pt x="26327" y="6699"/>
                  </a:cubicBezTo>
                  <a:lnTo>
                    <a:pt x="26327" y="5331"/>
                  </a:lnTo>
                  <a:cubicBezTo>
                    <a:pt x="26327" y="2344"/>
                    <a:pt x="23370" y="1"/>
                    <a:pt x="19596" y="1"/>
                  </a:cubicBezTo>
                  <a:close/>
                </a:path>
              </a:pathLst>
            </a:custGeom>
            <a:solidFill>
              <a:srgbClr val="0551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01" name="Google Shape;9401;p26"/>
            <p:cNvSpPr/>
            <p:nvPr/>
          </p:nvSpPr>
          <p:spPr>
            <a:xfrm>
              <a:off x="848698" y="3939449"/>
              <a:ext cx="317374" cy="317395"/>
            </a:xfrm>
            <a:custGeom>
              <a:avLst/>
              <a:gdLst/>
              <a:ahLst/>
              <a:cxnLst/>
              <a:rect l="l" t="t" r="r" b="b"/>
              <a:pathLst>
                <a:path w="15209" h="15210" extrusionOk="0">
                  <a:moveTo>
                    <a:pt x="7604" y="1"/>
                  </a:moveTo>
                  <a:cubicBezTo>
                    <a:pt x="3404" y="1"/>
                    <a:pt x="0" y="3405"/>
                    <a:pt x="0" y="7605"/>
                  </a:cubicBezTo>
                  <a:cubicBezTo>
                    <a:pt x="0" y="11805"/>
                    <a:pt x="3404" y="15209"/>
                    <a:pt x="7604" y="15209"/>
                  </a:cubicBezTo>
                  <a:cubicBezTo>
                    <a:pt x="11804" y="15209"/>
                    <a:pt x="15209" y="11805"/>
                    <a:pt x="15209" y="7605"/>
                  </a:cubicBezTo>
                  <a:cubicBezTo>
                    <a:pt x="15209" y="3405"/>
                    <a:pt x="11804" y="1"/>
                    <a:pt x="760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02" name="Google Shape;9402;p26"/>
            <p:cNvSpPr/>
            <p:nvPr/>
          </p:nvSpPr>
          <p:spPr>
            <a:xfrm>
              <a:off x="553048" y="3972670"/>
              <a:ext cx="549400" cy="251015"/>
            </a:xfrm>
            <a:custGeom>
              <a:avLst/>
              <a:gdLst/>
              <a:ahLst/>
              <a:cxnLst/>
              <a:rect l="l" t="t" r="r" b="b"/>
              <a:pathLst>
                <a:path w="26328" h="12029" extrusionOk="0">
                  <a:moveTo>
                    <a:pt x="1493" y="0"/>
                  </a:moveTo>
                  <a:cubicBezTo>
                    <a:pt x="671" y="0"/>
                    <a:pt x="0" y="668"/>
                    <a:pt x="0" y="1494"/>
                  </a:cubicBezTo>
                  <a:cubicBezTo>
                    <a:pt x="0" y="2320"/>
                    <a:pt x="671" y="2990"/>
                    <a:pt x="1493" y="2990"/>
                  </a:cubicBezTo>
                  <a:lnTo>
                    <a:pt x="19596" y="2990"/>
                  </a:lnTo>
                  <a:cubicBezTo>
                    <a:pt x="21591" y="2990"/>
                    <a:pt x="23340" y="4081"/>
                    <a:pt x="23340" y="5330"/>
                  </a:cubicBezTo>
                  <a:lnTo>
                    <a:pt x="23340" y="6695"/>
                  </a:lnTo>
                  <a:cubicBezTo>
                    <a:pt x="23340" y="7944"/>
                    <a:pt x="21591" y="9038"/>
                    <a:pt x="19596" y="9038"/>
                  </a:cubicBezTo>
                  <a:lnTo>
                    <a:pt x="1493" y="9038"/>
                  </a:lnTo>
                  <a:cubicBezTo>
                    <a:pt x="671" y="9038"/>
                    <a:pt x="0" y="9706"/>
                    <a:pt x="0" y="10532"/>
                  </a:cubicBezTo>
                  <a:cubicBezTo>
                    <a:pt x="0" y="11358"/>
                    <a:pt x="671" y="12028"/>
                    <a:pt x="1493" y="12028"/>
                  </a:cubicBezTo>
                  <a:lnTo>
                    <a:pt x="19596" y="12028"/>
                  </a:lnTo>
                  <a:lnTo>
                    <a:pt x="19596" y="12025"/>
                  </a:lnTo>
                  <a:cubicBezTo>
                    <a:pt x="23370" y="12025"/>
                    <a:pt x="26327" y="9685"/>
                    <a:pt x="26327" y="6695"/>
                  </a:cubicBezTo>
                  <a:lnTo>
                    <a:pt x="26327" y="5327"/>
                  </a:lnTo>
                  <a:cubicBezTo>
                    <a:pt x="26327" y="2340"/>
                    <a:pt x="23370" y="0"/>
                    <a:pt x="19596" y="0"/>
                  </a:cubicBezTo>
                  <a:close/>
                </a:path>
              </a:pathLst>
            </a:custGeom>
            <a:solidFill>
              <a:srgbClr val="0551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403" name="Google Shape;9403;p26"/>
          <p:cNvSpPr/>
          <p:nvPr/>
        </p:nvSpPr>
        <p:spPr>
          <a:xfrm>
            <a:off x="1509950" y="3913325"/>
            <a:ext cx="388400" cy="411925"/>
          </a:xfrm>
          <a:custGeom>
            <a:avLst/>
            <a:gdLst/>
            <a:ahLst/>
            <a:cxnLst/>
            <a:rect l="l" t="t" r="r" b="b"/>
            <a:pathLst>
              <a:path w="15536" h="16477" extrusionOk="0">
                <a:moveTo>
                  <a:pt x="6847" y="1663"/>
                </a:moveTo>
                <a:cubicBezTo>
                  <a:pt x="7694" y="2699"/>
                  <a:pt x="8474" y="3796"/>
                  <a:pt x="9217" y="4915"/>
                </a:cubicBezTo>
                <a:lnTo>
                  <a:pt x="9217" y="4915"/>
                </a:lnTo>
                <a:cubicBezTo>
                  <a:pt x="8312" y="5132"/>
                  <a:pt x="7406" y="5345"/>
                  <a:pt x="6499" y="5555"/>
                </a:cubicBezTo>
                <a:lnTo>
                  <a:pt x="6499" y="5555"/>
                </a:lnTo>
                <a:cubicBezTo>
                  <a:pt x="6577" y="4254"/>
                  <a:pt x="6686" y="2956"/>
                  <a:pt x="6847" y="1663"/>
                </a:cubicBezTo>
                <a:close/>
                <a:moveTo>
                  <a:pt x="13631" y="4832"/>
                </a:moveTo>
                <a:cubicBezTo>
                  <a:pt x="13054" y="5635"/>
                  <a:pt x="12464" y="6428"/>
                  <a:pt x="11865" y="7213"/>
                </a:cubicBezTo>
                <a:lnTo>
                  <a:pt x="11865" y="7213"/>
                </a:lnTo>
                <a:cubicBezTo>
                  <a:pt x="11783" y="7081"/>
                  <a:pt x="11700" y="6949"/>
                  <a:pt x="11617" y="6817"/>
                </a:cubicBezTo>
                <a:cubicBezTo>
                  <a:pt x="11353" y="6396"/>
                  <a:pt x="11086" y="5973"/>
                  <a:pt x="10816" y="5552"/>
                </a:cubicBezTo>
                <a:lnTo>
                  <a:pt x="10816" y="5552"/>
                </a:lnTo>
                <a:cubicBezTo>
                  <a:pt x="11756" y="5320"/>
                  <a:pt x="12695" y="5082"/>
                  <a:pt x="13631" y="4832"/>
                </a:cubicBezTo>
                <a:close/>
                <a:moveTo>
                  <a:pt x="5447" y="6821"/>
                </a:moveTo>
                <a:lnTo>
                  <a:pt x="5447" y="6821"/>
                </a:lnTo>
                <a:cubicBezTo>
                  <a:pt x="5412" y="7578"/>
                  <a:pt x="5383" y="8337"/>
                  <a:pt x="5358" y="9095"/>
                </a:cubicBezTo>
                <a:lnTo>
                  <a:pt x="5358" y="9095"/>
                </a:lnTo>
                <a:cubicBezTo>
                  <a:pt x="4278" y="8603"/>
                  <a:pt x="3200" y="8103"/>
                  <a:pt x="2127" y="7595"/>
                </a:cubicBezTo>
                <a:lnTo>
                  <a:pt x="2127" y="7595"/>
                </a:lnTo>
                <a:cubicBezTo>
                  <a:pt x="3233" y="7333"/>
                  <a:pt x="4340" y="7077"/>
                  <a:pt x="5447" y="6821"/>
                </a:cubicBezTo>
                <a:close/>
                <a:moveTo>
                  <a:pt x="9795" y="5801"/>
                </a:moveTo>
                <a:cubicBezTo>
                  <a:pt x="10147" y="6347"/>
                  <a:pt x="10492" y="6896"/>
                  <a:pt x="10833" y="7443"/>
                </a:cubicBezTo>
                <a:cubicBezTo>
                  <a:pt x="10961" y="7647"/>
                  <a:pt x="11089" y="7852"/>
                  <a:pt x="11216" y="8057"/>
                </a:cubicBezTo>
                <a:lnTo>
                  <a:pt x="11216" y="8057"/>
                </a:lnTo>
                <a:cubicBezTo>
                  <a:pt x="10515" y="8963"/>
                  <a:pt x="9804" y="9861"/>
                  <a:pt x="9090" y="10757"/>
                </a:cubicBezTo>
                <a:lnTo>
                  <a:pt x="9090" y="10757"/>
                </a:lnTo>
                <a:cubicBezTo>
                  <a:pt x="8168" y="10356"/>
                  <a:pt x="7249" y="9949"/>
                  <a:pt x="6332" y="9536"/>
                </a:cubicBezTo>
                <a:lnTo>
                  <a:pt x="6332" y="9536"/>
                </a:lnTo>
                <a:cubicBezTo>
                  <a:pt x="6362" y="8553"/>
                  <a:pt x="6396" y="7571"/>
                  <a:pt x="6443" y="6590"/>
                </a:cubicBezTo>
                <a:lnTo>
                  <a:pt x="6443" y="6590"/>
                </a:lnTo>
                <a:cubicBezTo>
                  <a:pt x="7562" y="6331"/>
                  <a:pt x="8679" y="6070"/>
                  <a:pt x="9795" y="5801"/>
                </a:cubicBezTo>
                <a:close/>
                <a:moveTo>
                  <a:pt x="11771" y="8958"/>
                </a:moveTo>
                <a:cubicBezTo>
                  <a:pt x="12536" y="10214"/>
                  <a:pt x="13278" y="11491"/>
                  <a:pt x="13947" y="12799"/>
                </a:cubicBezTo>
                <a:lnTo>
                  <a:pt x="13947" y="12799"/>
                </a:lnTo>
                <a:cubicBezTo>
                  <a:pt x="12637" y="12267"/>
                  <a:pt x="11332" y="11721"/>
                  <a:pt x="10032" y="11163"/>
                </a:cubicBezTo>
                <a:lnTo>
                  <a:pt x="10032" y="11163"/>
                </a:lnTo>
                <a:cubicBezTo>
                  <a:pt x="10616" y="10431"/>
                  <a:pt x="11196" y="9697"/>
                  <a:pt x="11771" y="8958"/>
                </a:cubicBezTo>
                <a:close/>
                <a:moveTo>
                  <a:pt x="6300" y="10607"/>
                </a:moveTo>
                <a:cubicBezTo>
                  <a:pt x="7016" y="10927"/>
                  <a:pt x="7732" y="11244"/>
                  <a:pt x="8451" y="11557"/>
                </a:cubicBezTo>
                <a:lnTo>
                  <a:pt x="8451" y="11557"/>
                </a:lnTo>
                <a:cubicBezTo>
                  <a:pt x="7691" y="12508"/>
                  <a:pt x="6929" y="13457"/>
                  <a:pt x="6174" y="14413"/>
                </a:cubicBezTo>
                <a:lnTo>
                  <a:pt x="6174" y="14413"/>
                </a:lnTo>
                <a:cubicBezTo>
                  <a:pt x="6229" y="13146"/>
                  <a:pt x="6264" y="11877"/>
                  <a:pt x="6300" y="10607"/>
                </a:cubicBezTo>
                <a:close/>
                <a:moveTo>
                  <a:pt x="6513" y="1"/>
                </a:moveTo>
                <a:cubicBezTo>
                  <a:pt x="6290" y="1"/>
                  <a:pt x="6060" y="131"/>
                  <a:pt x="6026" y="362"/>
                </a:cubicBezTo>
                <a:cubicBezTo>
                  <a:pt x="5760" y="2163"/>
                  <a:pt x="5604" y="3972"/>
                  <a:pt x="5501" y="5786"/>
                </a:cubicBezTo>
                <a:lnTo>
                  <a:pt x="5501" y="5786"/>
                </a:lnTo>
                <a:cubicBezTo>
                  <a:pt x="3837" y="6171"/>
                  <a:pt x="2172" y="6555"/>
                  <a:pt x="511" y="6958"/>
                </a:cubicBezTo>
                <a:cubicBezTo>
                  <a:pt x="115" y="7055"/>
                  <a:pt x="1" y="7681"/>
                  <a:pt x="393" y="7868"/>
                </a:cubicBezTo>
                <a:cubicBezTo>
                  <a:pt x="2028" y="8652"/>
                  <a:pt x="3672" y="9419"/>
                  <a:pt x="5324" y="10167"/>
                </a:cubicBezTo>
                <a:lnTo>
                  <a:pt x="5324" y="10167"/>
                </a:lnTo>
                <a:cubicBezTo>
                  <a:pt x="5265" y="12097"/>
                  <a:pt x="5213" y="14027"/>
                  <a:pt x="5099" y="15951"/>
                </a:cubicBezTo>
                <a:cubicBezTo>
                  <a:pt x="5085" y="16196"/>
                  <a:pt x="5221" y="16347"/>
                  <a:pt x="5397" y="16404"/>
                </a:cubicBezTo>
                <a:lnTo>
                  <a:pt x="5397" y="16404"/>
                </a:lnTo>
                <a:cubicBezTo>
                  <a:pt x="5468" y="16450"/>
                  <a:pt x="5548" y="16477"/>
                  <a:pt x="5628" y="16477"/>
                </a:cubicBezTo>
                <a:cubicBezTo>
                  <a:pt x="5740" y="16477"/>
                  <a:pt x="5853" y="16426"/>
                  <a:pt x="5948" y="16303"/>
                </a:cubicBezTo>
                <a:cubicBezTo>
                  <a:pt x="7084" y="14845"/>
                  <a:pt x="8241" y="13406"/>
                  <a:pt x="9393" y="11965"/>
                </a:cubicBezTo>
                <a:lnTo>
                  <a:pt x="9393" y="11965"/>
                </a:lnTo>
                <a:cubicBezTo>
                  <a:pt x="11196" y="12741"/>
                  <a:pt x="13009" y="13494"/>
                  <a:pt x="14832" y="14222"/>
                </a:cubicBezTo>
                <a:cubicBezTo>
                  <a:pt x="14891" y="14245"/>
                  <a:pt x="14947" y="14256"/>
                  <a:pt x="14999" y="14256"/>
                </a:cubicBezTo>
                <a:cubicBezTo>
                  <a:pt x="15344" y="14256"/>
                  <a:pt x="15535" y="13791"/>
                  <a:pt x="15394" y="13491"/>
                </a:cubicBezTo>
                <a:cubicBezTo>
                  <a:pt x="14529" y="11640"/>
                  <a:pt x="13496" y="9859"/>
                  <a:pt x="12424" y="8114"/>
                </a:cubicBezTo>
                <a:lnTo>
                  <a:pt x="12424" y="8114"/>
                </a:lnTo>
                <a:cubicBezTo>
                  <a:pt x="13397" y="6844"/>
                  <a:pt x="14350" y="5557"/>
                  <a:pt x="15264" y="4238"/>
                </a:cubicBezTo>
                <a:cubicBezTo>
                  <a:pt x="15493" y="3909"/>
                  <a:pt x="15177" y="3491"/>
                  <a:pt x="14822" y="3491"/>
                </a:cubicBezTo>
                <a:cubicBezTo>
                  <a:pt x="14782" y="3491"/>
                  <a:pt x="14741" y="3496"/>
                  <a:pt x="14701" y="3507"/>
                </a:cubicBezTo>
                <a:cubicBezTo>
                  <a:pt x="13221" y="3921"/>
                  <a:pt x="11733" y="4302"/>
                  <a:pt x="10242" y="4667"/>
                </a:cubicBezTo>
                <a:lnTo>
                  <a:pt x="10242" y="4667"/>
                </a:lnTo>
                <a:cubicBezTo>
                  <a:pt x="9206" y="3091"/>
                  <a:pt x="8105" y="1549"/>
                  <a:pt x="6860" y="143"/>
                </a:cubicBezTo>
                <a:cubicBezTo>
                  <a:pt x="6774" y="46"/>
                  <a:pt x="6645" y="1"/>
                  <a:pt x="6513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04" name="Google Shape;9404;p26"/>
          <p:cNvSpPr/>
          <p:nvPr/>
        </p:nvSpPr>
        <p:spPr>
          <a:xfrm>
            <a:off x="1509950" y="3427363"/>
            <a:ext cx="146125" cy="137000"/>
          </a:xfrm>
          <a:custGeom>
            <a:avLst/>
            <a:gdLst/>
            <a:ahLst/>
            <a:cxnLst/>
            <a:rect l="l" t="t" r="r" b="b"/>
            <a:pathLst>
              <a:path w="5845" h="5480" extrusionOk="0">
                <a:moveTo>
                  <a:pt x="3672" y="1101"/>
                </a:moveTo>
                <a:cubicBezTo>
                  <a:pt x="3677" y="1103"/>
                  <a:pt x="3681" y="1105"/>
                  <a:pt x="3685" y="1107"/>
                </a:cubicBezTo>
                <a:lnTo>
                  <a:pt x="3685" y="1107"/>
                </a:lnTo>
                <a:cubicBezTo>
                  <a:pt x="3681" y="1105"/>
                  <a:pt x="3677" y="1103"/>
                  <a:pt x="3672" y="1101"/>
                </a:cubicBezTo>
                <a:close/>
                <a:moveTo>
                  <a:pt x="3072" y="4464"/>
                </a:moveTo>
                <a:lnTo>
                  <a:pt x="3072" y="4464"/>
                </a:lnTo>
                <a:cubicBezTo>
                  <a:pt x="3071" y="4464"/>
                  <a:pt x="3070" y="4464"/>
                  <a:pt x="3069" y="4464"/>
                </a:cubicBezTo>
                <a:lnTo>
                  <a:pt x="3069" y="4464"/>
                </a:lnTo>
                <a:cubicBezTo>
                  <a:pt x="3070" y="4464"/>
                  <a:pt x="3071" y="4464"/>
                  <a:pt x="3072" y="4464"/>
                </a:cubicBezTo>
                <a:close/>
                <a:moveTo>
                  <a:pt x="3052" y="4466"/>
                </a:moveTo>
                <a:lnTo>
                  <a:pt x="3052" y="4466"/>
                </a:lnTo>
                <a:cubicBezTo>
                  <a:pt x="3035" y="4469"/>
                  <a:pt x="3029" y="4470"/>
                  <a:pt x="3029" y="4470"/>
                </a:cubicBezTo>
                <a:cubicBezTo>
                  <a:pt x="3028" y="4470"/>
                  <a:pt x="3040" y="4468"/>
                  <a:pt x="3052" y="4466"/>
                </a:cubicBezTo>
                <a:close/>
                <a:moveTo>
                  <a:pt x="3036" y="989"/>
                </a:moveTo>
                <a:cubicBezTo>
                  <a:pt x="3084" y="989"/>
                  <a:pt x="3131" y="990"/>
                  <a:pt x="3177" y="992"/>
                </a:cubicBezTo>
                <a:cubicBezTo>
                  <a:pt x="3207" y="994"/>
                  <a:pt x="3236" y="998"/>
                  <a:pt x="3264" y="1000"/>
                </a:cubicBezTo>
                <a:cubicBezTo>
                  <a:pt x="3270" y="1000"/>
                  <a:pt x="3275" y="1000"/>
                  <a:pt x="3280" y="1000"/>
                </a:cubicBezTo>
                <a:lnTo>
                  <a:pt x="3280" y="1000"/>
                </a:lnTo>
                <a:cubicBezTo>
                  <a:pt x="3393" y="1021"/>
                  <a:pt x="3502" y="1045"/>
                  <a:pt x="3611" y="1080"/>
                </a:cubicBezTo>
                <a:cubicBezTo>
                  <a:pt x="3640" y="1091"/>
                  <a:pt x="3708" y="1119"/>
                  <a:pt x="3711" y="1119"/>
                </a:cubicBezTo>
                <a:cubicBezTo>
                  <a:pt x="3711" y="1119"/>
                  <a:pt x="3710" y="1118"/>
                  <a:pt x="3707" y="1117"/>
                </a:cubicBezTo>
                <a:lnTo>
                  <a:pt x="3707" y="1117"/>
                </a:lnTo>
                <a:cubicBezTo>
                  <a:pt x="3752" y="1138"/>
                  <a:pt x="3795" y="1160"/>
                  <a:pt x="3839" y="1186"/>
                </a:cubicBezTo>
                <a:cubicBezTo>
                  <a:pt x="3883" y="1209"/>
                  <a:pt x="3923" y="1236"/>
                  <a:pt x="3965" y="1261"/>
                </a:cubicBezTo>
                <a:cubicBezTo>
                  <a:pt x="3979" y="1270"/>
                  <a:pt x="3990" y="1277"/>
                  <a:pt x="3997" y="1281"/>
                </a:cubicBezTo>
                <a:lnTo>
                  <a:pt x="3997" y="1281"/>
                </a:lnTo>
                <a:cubicBezTo>
                  <a:pt x="4000" y="1284"/>
                  <a:pt x="4004" y="1288"/>
                  <a:pt x="4010" y="1293"/>
                </a:cubicBezTo>
                <a:cubicBezTo>
                  <a:pt x="4096" y="1369"/>
                  <a:pt x="4178" y="1443"/>
                  <a:pt x="4252" y="1531"/>
                </a:cubicBezTo>
                <a:cubicBezTo>
                  <a:pt x="4265" y="1544"/>
                  <a:pt x="4276" y="1558"/>
                  <a:pt x="4288" y="1572"/>
                </a:cubicBezTo>
                <a:lnTo>
                  <a:pt x="4288" y="1572"/>
                </a:lnTo>
                <a:cubicBezTo>
                  <a:pt x="4314" y="1615"/>
                  <a:pt x="4345" y="1659"/>
                  <a:pt x="4374" y="1704"/>
                </a:cubicBezTo>
                <a:cubicBezTo>
                  <a:pt x="4397" y="1744"/>
                  <a:pt x="4422" y="1784"/>
                  <a:pt x="4444" y="1826"/>
                </a:cubicBezTo>
                <a:cubicBezTo>
                  <a:pt x="4456" y="1852"/>
                  <a:pt x="4498" y="1948"/>
                  <a:pt x="4500" y="1948"/>
                </a:cubicBezTo>
                <a:cubicBezTo>
                  <a:pt x="4500" y="1948"/>
                  <a:pt x="4500" y="1947"/>
                  <a:pt x="4500" y="1946"/>
                </a:cubicBezTo>
                <a:lnTo>
                  <a:pt x="4500" y="1946"/>
                </a:lnTo>
                <a:cubicBezTo>
                  <a:pt x="4527" y="2021"/>
                  <a:pt x="4553" y="2096"/>
                  <a:pt x="4574" y="2174"/>
                </a:cubicBezTo>
                <a:cubicBezTo>
                  <a:pt x="4587" y="2220"/>
                  <a:pt x="4597" y="2266"/>
                  <a:pt x="4608" y="2315"/>
                </a:cubicBezTo>
                <a:cubicBezTo>
                  <a:pt x="4614" y="2346"/>
                  <a:pt x="4627" y="2444"/>
                  <a:pt x="4628" y="2444"/>
                </a:cubicBezTo>
                <a:cubicBezTo>
                  <a:pt x="4629" y="2444"/>
                  <a:pt x="4628" y="2430"/>
                  <a:pt x="4625" y="2395"/>
                </a:cubicBezTo>
                <a:lnTo>
                  <a:pt x="4625" y="2395"/>
                </a:lnTo>
                <a:cubicBezTo>
                  <a:pt x="4635" y="2498"/>
                  <a:pt x="4644" y="2599"/>
                  <a:pt x="4642" y="2702"/>
                </a:cubicBezTo>
                <a:cubicBezTo>
                  <a:pt x="4642" y="2757"/>
                  <a:pt x="4639" y="2812"/>
                  <a:pt x="4635" y="2867"/>
                </a:cubicBezTo>
                <a:cubicBezTo>
                  <a:pt x="4633" y="2890"/>
                  <a:pt x="4631" y="2915"/>
                  <a:pt x="4629" y="2938"/>
                </a:cubicBezTo>
                <a:cubicBezTo>
                  <a:pt x="4629" y="2941"/>
                  <a:pt x="4629" y="2943"/>
                  <a:pt x="4629" y="2945"/>
                </a:cubicBezTo>
                <a:lnTo>
                  <a:pt x="4629" y="2945"/>
                </a:lnTo>
                <a:cubicBezTo>
                  <a:pt x="4610" y="3044"/>
                  <a:pt x="4592" y="3139"/>
                  <a:pt x="4564" y="3235"/>
                </a:cubicBezTo>
                <a:cubicBezTo>
                  <a:pt x="4551" y="3282"/>
                  <a:pt x="4536" y="3328"/>
                  <a:pt x="4519" y="3372"/>
                </a:cubicBezTo>
                <a:cubicBezTo>
                  <a:pt x="4511" y="3396"/>
                  <a:pt x="4503" y="3419"/>
                  <a:pt x="4494" y="3442"/>
                </a:cubicBezTo>
                <a:cubicBezTo>
                  <a:pt x="4493" y="3445"/>
                  <a:pt x="4492" y="3448"/>
                  <a:pt x="4491" y="3451"/>
                </a:cubicBezTo>
                <a:lnTo>
                  <a:pt x="4491" y="3451"/>
                </a:lnTo>
                <a:cubicBezTo>
                  <a:pt x="4490" y="3453"/>
                  <a:pt x="4489" y="3455"/>
                  <a:pt x="4488" y="3457"/>
                </a:cubicBezTo>
                <a:cubicBezTo>
                  <a:pt x="4439" y="3543"/>
                  <a:pt x="4399" y="3629"/>
                  <a:pt x="4345" y="3714"/>
                </a:cubicBezTo>
                <a:cubicBezTo>
                  <a:pt x="4335" y="3728"/>
                  <a:pt x="4281" y="3805"/>
                  <a:pt x="4270" y="3821"/>
                </a:cubicBezTo>
                <a:lnTo>
                  <a:pt x="4270" y="3821"/>
                </a:lnTo>
                <a:cubicBezTo>
                  <a:pt x="4265" y="3827"/>
                  <a:pt x="4261" y="3833"/>
                  <a:pt x="4258" y="3836"/>
                </a:cubicBezTo>
                <a:cubicBezTo>
                  <a:pt x="4233" y="3863"/>
                  <a:pt x="4210" y="3891"/>
                  <a:pt x="4184" y="3918"/>
                </a:cubicBezTo>
                <a:cubicBezTo>
                  <a:pt x="4149" y="3956"/>
                  <a:pt x="4113" y="3990"/>
                  <a:pt x="4077" y="4025"/>
                </a:cubicBezTo>
                <a:cubicBezTo>
                  <a:pt x="4063" y="4038"/>
                  <a:pt x="3976" y="4107"/>
                  <a:pt x="3979" y="4107"/>
                </a:cubicBezTo>
                <a:cubicBezTo>
                  <a:pt x="3979" y="4107"/>
                  <a:pt x="3980" y="4107"/>
                  <a:pt x="3980" y="4107"/>
                </a:cubicBezTo>
                <a:lnTo>
                  <a:pt x="3980" y="4107"/>
                </a:lnTo>
                <a:cubicBezTo>
                  <a:pt x="3895" y="4167"/>
                  <a:pt x="3805" y="4221"/>
                  <a:pt x="3713" y="4270"/>
                </a:cubicBezTo>
                <a:cubicBezTo>
                  <a:pt x="3690" y="4281"/>
                  <a:pt x="3603" y="4321"/>
                  <a:pt x="3608" y="4321"/>
                </a:cubicBezTo>
                <a:cubicBezTo>
                  <a:pt x="3609" y="4321"/>
                  <a:pt x="3610" y="4320"/>
                  <a:pt x="3614" y="4319"/>
                </a:cubicBezTo>
                <a:lnTo>
                  <a:pt x="3614" y="4319"/>
                </a:lnTo>
                <a:cubicBezTo>
                  <a:pt x="3570" y="4336"/>
                  <a:pt x="3525" y="4351"/>
                  <a:pt x="3481" y="4365"/>
                </a:cubicBezTo>
                <a:cubicBezTo>
                  <a:pt x="3350" y="4407"/>
                  <a:pt x="3217" y="4438"/>
                  <a:pt x="3080" y="4461"/>
                </a:cubicBezTo>
                <a:cubicBezTo>
                  <a:pt x="3073" y="4463"/>
                  <a:pt x="3067" y="4464"/>
                  <a:pt x="3061" y="4465"/>
                </a:cubicBezTo>
                <a:lnTo>
                  <a:pt x="3061" y="4465"/>
                </a:lnTo>
                <a:cubicBezTo>
                  <a:pt x="3027" y="4468"/>
                  <a:pt x="2993" y="4470"/>
                  <a:pt x="2958" y="4474"/>
                </a:cubicBezTo>
                <a:cubicBezTo>
                  <a:pt x="2899" y="4478"/>
                  <a:pt x="2840" y="4480"/>
                  <a:pt x="2779" y="4480"/>
                </a:cubicBezTo>
                <a:cubicBezTo>
                  <a:pt x="2762" y="4481"/>
                  <a:pt x="2745" y="4481"/>
                  <a:pt x="2728" y="4481"/>
                </a:cubicBezTo>
                <a:cubicBezTo>
                  <a:pt x="2682" y="4481"/>
                  <a:pt x="2635" y="4479"/>
                  <a:pt x="2588" y="4476"/>
                </a:cubicBezTo>
                <a:cubicBezTo>
                  <a:pt x="2560" y="4474"/>
                  <a:pt x="2533" y="4470"/>
                  <a:pt x="2505" y="4468"/>
                </a:cubicBezTo>
                <a:cubicBezTo>
                  <a:pt x="2503" y="4468"/>
                  <a:pt x="2500" y="4468"/>
                  <a:pt x="2498" y="4467"/>
                </a:cubicBezTo>
                <a:lnTo>
                  <a:pt x="2498" y="4467"/>
                </a:lnTo>
                <a:cubicBezTo>
                  <a:pt x="2389" y="4444"/>
                  <a:pt x="2284" y="4423"/>
                  <a:pt x="2179" y="4388"/>
                </a:cubicBezTo>
                <a:cubicBezTo>
                  <a:pt x="2150" y="4378"/>
                  <a:pt x="2089" y="4350"/>
                  <a:pt x="2086" y="4350"/>
                </a:cubicBezTo>
                <a:lnTo>
                  <a:pt x="2086" y="4350"/>
                </a:lnTo>
                <a:cubicBezTo>
                  <a:pt x="2085" y="4350"/>
                  <a:pt x="2095" y="4356"/>
                  <a:pt x="2126" y="4371"/>
                </a:cubicBezTo>
                <a:cubicBezTo>
                  <a:pt x="2071" y="4346"/>
                  <a:pt x="2017" y="4318"/>
                  <a:pt x="1964" y="4289"/>
                </a:cubicBezTo>
                <a:cubicBezTo>
                  <a:pt x="1924" y="4266"/>
                  <a:pt x="1884" y="4240"/>
                  <a:pt x="1844" y="4215"/>
                </a:cubicBezTo>
                <a:cubicBezTo>
                  <a:pt x="1818" y="4198"/>
                  <a:pt x="1769" y="4158"/>
                  <a:pt x="1768" y="4158"/>
                </a:cubicBezTo>
                <a:lnTo>
                  <a:pt x="1768" y="4158"/>
                </a:lnTo>
                <a:cubicBezTo>
                  <a:pt x="1768" y="4158"/>
                  <a:pt x="1777" y="4166"/>
                  <a:pt x="1804" y="4190"/>
                </a:cubicBezTo>
                <a:cubicBezTo>
                  <a:pt x="1720" y="4116"/>
                  <a:pt x="1637" y="4044"/>
                  <a:pt x="1564" y="3960"/>
                </a:cubicBezTo>
                <a:cubicBezTo>
                  <a:pt x="1558" y="3953"/>
                  <a:pt x="1523" y="3910"/>
                  <a:pt x="1505" y="3887"/>
                </a:cubicBezTo>
                <a:lnTo>
                  <a:pt x="1505" y="3887"/>
                </a:lnTo>
                <a:cubicBezTo>
                  <a:pt x="1486" y="3860"/>
                  <a:pt x="1451" y="3810"/>
                  <a:pt x="1444" y="3800"/>
                </a:cubicBezTo>
                <a:cubicBezTo>
                  <a:pt x="1389" y="3712"/>
                  <a:pt x="1345" y="3617"/>
                  <a:pt x="1294" y="3526"/>
                </a:cubicBezTo>
                <a:cubicBezTo>
                  <a:pt x="1292" y="3522"/>
                  <a:pt x="1290" y="3518"/>
                  <a:pt x="1288" y="3515"/>
                </a:cubicBezTo>
                <a:lnTo>
                  <a:pt x="1288" y="3515"/>
                </a:lnTo>
                <a:cubicBezTo>
                  <a:pt x="1286" y="3508"/>
                  <a:pt x="1282" y="3497"/>
                  <a:pt x="1277" y="3484"/>
                </a:cubicBezTo>
                <a:cubicBezTo>
                  <a:pt x="1262" y="3440"/>
                  <a:pt x="1246" y="3398"/>
                  <a:pt x="1231" y="3353"/>
                </a:cubicBezTo>
                <a:cubicBezTo>
                  <a:pt x="1199" y="3252"/>
                  <a:pt x="1174" y="3149"/>
                  <a:pt x="1155" y="3046"/>
                </a:cubicBezTo>
                <a:cubicBezTo>
                  <a:pt x="1149" y="3013"/>
                  <a:pt x="1144" y="2955"/>
                  <a:pt x="1143" y="2955"/>
                </a:cubicBezTo>
                <a:lnTo>
                  <a:pt x="1143" y="2955"/>
                </a:lnTo>
                <a:cubicBezTo>
                  <a:pt x="1143" y="2955"/>
                  <a:pt x="1144" y="2969"/>
                  <a:pt x="1147" y="3006"/>
                </a:cubicBezTo>
                <a:cubicBezTo>
                  <a:pt x="1142" y="2953"/>
                  <a:pt x="1136" y="2900"/>
                  <a:pt x="1134" y="2848"/>
                </a:cubicBezTo>
                <a:cubicBezTo>
                  <a:pt x="1128" y="2742"/>
                  <a:pt x="1128" y="2637"/>
                  <a:pt x="1134" y="2532"/>
                </a:cubicBezTo>
                <a:cubicBezTo>
                  <a:pt x="1135" y="2514"/>
                  <a:pt x="1144" y="2437"/>
                  <a:pt x="1147" y="2404"/>
                </a:cubicBezTo>
                <a:lnTo>
                  <a:pt x="1147" y="2404"/>
                </a:lnTo>
                <a:cubicBezTo>
                  <a:pt x="1152" y="2372"/>
                  <a:pt x="1162" y="2318"/>
                  <a:pt x="1166" y="2302"/>
                </a:cubicBezTo>
                <a:cubicBezTo>
                  <a:pt x="1189" y="2188"/>
                  <a:pt x="1222" y="2081"/>
                  <a:pt x="1260" y="1969"/>
                </a:cubicBezTo>
                <a:cubicBezTo>
                  <a:pt x="1266" y="1952"/>
                  <a:pt x="1270" y="1941"/>
                  <a:pt x="1272" y="1933"/>
                </a:cubicBezTo>
                <a:lnTo>
                  <a:pt x="1272" y="1933"/>
                </a:lnTo>
                <a:cubicBezTo>
                  <a:pt x="1276" y="1926"/>
                  <a:pt x="1282" y="1915"/>
                  <a:pt x="1290" y="1900"/>
                </a:cubicBezTo>
                <a:cubicBezTo>
                  <a:pt x="1315" y="1849"/>
                  <a:pt x="1340" y="1797"/>
                  <a:pt x="1368" y="1748"/>
                </a:cubicBezTo>
                <a:cubicBezTo>
                  <a:pt x="1397" y="1700"/>
                  <a:pt x="1429" y="1651"/>
                  <a:pt x="1460" y="1605"/>
                </a:cubicBezTo>
                <a:cubicBezTo>
                  <a:pt x="1471" y="1589"/>
                  <a:pt x="1477" y="1579"/>
                  <a:pt x="1481" y="1572"/>
                </a:cubicBezTo>
                <a:lnTo>
                  <a:pt x="1481" y="1572"/>
                </a:lnTo>
                <a:cubicBezTo>
                  <a:pt x="1485" y="1568"/>
                  <a:pt x="1490" y="1563"/>
                  <a:pt x="1496" y="1556"/>
                </a:cubicBezTo>
                <a:cubicBezTo>
                  <a:pt x="1571" y="1480"/>
                  <a:pt x="1645" y="1406"/>
                  <a:pt x="1723" y="1331"/>
                </a:cubicBezTo>
                <a:lnTo>
                  <a:pt x="1723" y="1331"/>
                </a:lnTo>
                <a:cubicBezTo>
                  <a:pt x="1723" y="1331"/>
                  <a:pt x="1724" y="1331"/>
                  <a:pt x="1724" y="1331"/>
                </a:cubicBezTo>
                <a:cubicBezTo>
                  <a:pt x="1747" y="1314"/>
                  <a:pt x="1770" y="1297"/>
                  <a:pt x="1795" y="1280"/>
                </a:cubicBezTo>
                <a:cubicBezTo>
                  <a:pt x="1846" y="1249"/>
                  <a:pt x="1897" y="1219"/>
                  <a:pt x="1949" y="1192"/>
                </a:cubicBezTo>
                <a:cubicBezTo>
                  <a:pt x="1970" y="1179"/>
                  <a:pt x="1993" y="1171"/>
                  <a:pt x="2015" y="1158"/>
                </a:cubicBezTo>
                <a:cubicBezTo>
                  <a:pt x="2019" y="1156"/>
                  <a:pt x="2023" y="1153"/>
                  <a:pt x="2026" y="1151"/>
                </a:cubicBezTo>
                <a:lnTo>
                  <a:pt x="2026" y="1151"/>
                </a:lnTo>
                <a:cubicBezTo>
                  <a:pt x="2028" y="1151"/>
                  <a:pt x="2030" y="1150"/>
                  <a:pt x="2031" y="1150"/>
                </a:cubicBezTo>
                <a:cubicBezTo>
                  <a:pt x="2092" y="1131"/>
                  <a:pt x="2151" y="1108"/>
                  <a:pt x="2213" y="1091"/>
                </a:cubicBezTo>
                <a:cubicBezTo>
                  <a:pt x="2269" y="1076"/>
                  <a:pt x="2328" y="1066"/>
                  <a:pt x="2385" y="1051"/>
                </a:cubicBezTo>
                <a:cubicBezTo>
                  <a:pt x="2395" y="1049"/>
                  <a:pt x="2412" y="1046"/>
                  <a:pt x="2426" y="1043"/>
                </a:cubicBezTo>
                <a:lnTo>
                  <a:pt x="2426" y="1043"/>
                </a:lnTo>
                <a:cubicBezTo>
                  <a:pt x="2457" y="1040"/>
                  <a:pt x="2490" y="1037"/>
                  <a:pt x="2522" y="1034"/>
                </a:cubicBezTo>
                <a:cubicBezTo>
                  <a:pt x="2545" y="1032"/>
                  <a:pt x="2568" y="1029"/>
                  <a:pt x="2590" y="1025"/>
                </a:cubicBezTo>
                <a:lnTo>
                  <a:pt x="2590" y="1025"/>
                </a:lnTo>
                <a:cubicBezTo>
                  <a:pt x="2612" y="1023"/>
                  <a:pt x="2633" y="1021"/>
                  <a:pt x="2655" y="1017"/>
                </a:cubicBezTo>
                <a:cubicBezTo>
                  <a:pt x="2687" y="1011"/>
                  <a:pt x="2720" y="1004"/>
                  <a:pt x="2754" y="1000"/>
                </a:cubicBezTo>
                <a:lnTo>
                  <a:pt x="2754" y="1000"/>
                </a:lnTo>
                <a:cubicBezTo>
                  <a:pt x="2725" y="1004"/>
                  <a:pt x="2717" y="1006"/>
                  <a:pt x="2719" y="1006"/>
                </a:cubicBezTo>
                <a:cubicBezTo>
                  <a:pt x="2724" y="1006"/>
                  <a:pt x="2776" y="1000"/>
                  <a:pt x="2790" y="998"/>
                </a:cubicBezTo>
                <a:cubicBezTo>
                  <a:pt x="2853" y="996"/>
                  <a:pt x="2914" y="990"/>
                  <a:pt x="2977" y="990"/>
                </a:cubicBezTo>
                <a:cubicBezTo>
                  <a:pt x="2997" y="989"/>
                  <a:pt x="3017" y="989"/>
                  <a:pt x="3036" y="989"/>
                </a:cubicBezTo>
                <a:close/>
                <a:moveTo>
                  <a:pt x="3033" y="0"/>
                </a:moveTo>
                <a:cubicBezTo>
                  <a:pt x="2855" y="0"/>
                  <a:pt x="2675" y="14"/>
                  <a:pt x="2498" y="40"/>
                </a:cubicBezTo>
                <a:lnTo>
                  <a:pt x="2498" y="40"/>
                </a:lnTo>
                <a:cubicBezTo>
                  <a:pt x="1906" y="92"/>
                  <a:pt x="1353" y="298"/>
                  <a:pt x="921" y="716"/>
                </a:cubicBezTo>
                <a:cubicBezTo>
                  <a:pt x="548" y="1074"/>
                  <a:pt x="295" y="1567"/>
                  <a:pt x="199" y="2073"/>
                </a:cubicBezTo>
                <a:cubicBezTo>
                  <a:pt x="1" y="3090"/>
                  <a:pt x="293" y="4249"/>
                  <a:pt x="1125" y="4914"/>
                </a:cubicBezTo>
                <a:cubicBezTo>
                  <a:pt x="1601" y="5295"/>
                  <a:pt x="2207" y="5480"/>
                  <a:pt x="2815" y="5480"/>
                </a:cubicBezTo>
                <a:cubicBezTo>
                  <a:pt x="3434" y="5480"/>
                  <a:pt x="4057" y="5289"/>
                  <a:pt x="4549" y="4919"/>
                </a:cubicBezTo>
                <a:cubicBezTo>
                  <a:pt x="5476" y="4221"/>
                  <a:pt x="5844" y="2983"/>
                  <a:pt x="5526" y="1874"/>
                </a:cubicBezTo>
                <a:cubicBezTo>
                  <a:pt x="5354" y="1274"/>
                  <a:pt x="4987" y="750"/>
                  <a:pt x="4469" y="402"/>
                </a:cubicBezTo>
                <a:cubicBezTo>
                  <a:pt x="4038" y="112"/>
                  <a:pt x="3538" y="0"/>
                  <a:pt x="3033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05" name="Google Shape;9405;p26"/>
          <p:cNvSpPr/>
          <p:nvPr/>
        </p:nvSpPr>
        <p:spPr>
          <a:xfrm>
            <a:off x="2416525" y="4108438"/>
            <a:ext cx="117525" cy="110100"/>
          </a:xfrm>
          <a:custGeom>
            <a:avLst/>
            <a:gdLst/>
            <a:ahLst/>
            <a:cxnLst/>
            <a:rect l="l" t="t" r="r" b="b"/>
            <a:pathLst>
              <a:path w="4701" h="4404" extrusionOk="0">
                <a:moveTo>
                  <a:pt x="1951" y="1032"/>
                </a:moveTo>
                <a:cubicBezTo>
                  <a:pt x="1950" y="1033"/>
                  <a:pt x="1949" y="1033"/>
                  <a:pt x="1947" y="1033"/>
                </a:cubicBezTo>
                <a:cubicBezTo>
                  <a:pt x="1948" y="1033"/>
                  <a:pt x="1950" y="1033"/>
                  <a:pt x="1951" y="1032"/>
                </a:cubicBezTo>
                <a:close/>
                <a:moveTo>
                  <a:pt x="2857" y="1059"/>
                </a:moveTo>
                <a:cubicBezTo>
                  <a:pt x="2871" y="1059"/>
                  <a:pt x="2889" y="1066"/>
                  <a:pt x="2907" y="1075"/>
                </a:cubicBezTo>
                <a:lnTo>
                  <a:pt x="2907" y="1075"/>
                </a:lnTo>
                <a:cubicBezTo>
                  <a:pt x="2887" y="1068"/>
                  <a:pt x="2858" y="1059"/>
                  <a:pt x="2857" y="1059"/>
                </a:cubicBezTo>
                <a:close/>
                <a:moveTo>
                  <a:pt x="3091" y="1185"/>
                </a:moveTo>
                <a:cubicBezTo>
                  <a:pt x="3091" y="1185"/>
                  <a:pt x="3091" y="1185"/>
                  <a:pt x="3091" y="1185"/>
                </a:cubicBezTo>
                <a:lnTo>
                  <a:pt x="3091" y="1185"/>
                </a:lnTo>
                <a:cubicBezTo>
                  <a:pt x="3091" y="1185"/>
                  <a:pt x="3091" y="1185"/>
                  <a:pt x="3091" y="1185"/>
                </a:cubicBezTo>
                <a:close/>
                <a:moveTo>
                  <a:pt x="3104" y="1198"/>
                </a:moveTo>
                <a:cubicBezTo>
                  <a:pt x="3111" y="1203"/>
                  <a:pt x="3118" y="1208"/>
                  <a:pt x="3125" y="1213"/>
                </a:cubicBezTo>
                <a:cubicBezTo>
                  <a:pt x="3142" y="1224"/>
                  <a:pt x="3149" y="1229"/>
                  <a:pt x="3148" y="1229"/>
                </a:cubicBezTo>
                <a:cubicBezTo>
                  <a:pt x="3148" y="1229"/>
                  <a:pt x="3121" y="1211"/>
                  <a:pt x="3104" y="1198"/>
                </a:cubicBezTo>
                <a:close/>
                <a:moveTo>
                  <a:pt x="1747" y="3319"/>
                </a:moveTo>
                <a:cubicBezTo>
                  <a:pt x="1767" y="3326"/>
                  <a:pt x="1803" y="3338"/>
                  <a:pt x="1802" y="3338"/>
                </a:cubicBezTo>
                <a:cubicBezTo>
                  <a:pt x="1800" y="3339"/>
                  <a:pt x="1799" y="3339"/>
                  <a:pt x="1797" y="3339"/>
                </a:cubicBezTo>
                <a:cubicBezTo>
                  <a:pt x="1785" y="3339"/>
                  <a:pt x="1766" y="3330"/>
                  <a:pt x="1747" y="3319"/>
                </a:cubicBezTo>
                <a:close/>
                <a:moveTo>
                  <a:pt x="2463" y="3393"/>
                </a:moveTo>
                <a:cubicBezTo>
                  <a:pt x="2461" y="3393"/>
                  <a:pt x="2459" y="3393"/>
                  <a:pt x="2456" y="3393"/>
                </a:cubicBezTo>
                <a:lnTo>
                  <a:pt x="2456" y="3393"/>
                </a:lnTo>
                <a:cubicBezTo>
                  <a:pt x="2459" y="3393"/>
                  <a:pt x="2462" y="3393"/>
                  <a:pt x="2463" y="3393"/>
                </a:cubicBezTo>
                <a:close/>
                <a:moveTo>
                  <a:pt x="2387" y="989"/>
                </a:moveTo>
                <a:cubicBezTo>
                  <a:pt x="2440" y="989"/>
                  <a:pt x="2491" y="989"/>
                  <a:pt x="2541" y="993"/>
                </a:cubicBezTo>
                <a:cubicBezTo>
                  <a:pt x="2560" y="993"/>
                  <a:pt x="2582" y="997"/>
                  <a:pt x="2601" y="998"/>
                </a:cubicBezTo>
                <a:lnTo>
                  <a:pt x="2601" y="998"/>
                </a:lnTo>
                <a:cubicBezTo>
                  <a:pt x="2682" y="1018"/>
                  <a:pt x="2761" y="1029"/>
                  <a:pt x="2840" y="1057"/>
                </a:cubicBezTo>
                <a:cubicBezTo>
                  <a:pt x="2857" y="1061"/>
                  <a:pt x="2876" y="1069"/>
                  <a:pt x="2895" y="1076"/>
                </a:cubicBezTo>
                <a:cubicBezTo>
                  <a:pt x="2906" y="1079"/>
                  <a:pt x="2914" y="1081"/>
                  <a:pt x="2919" y="1082"/>
                </a:cubicBezTo>
                <a:lnTo>
                  <a:pt x="2919" y="1082"/>
                </a:lnTo>
                <a:cubicBezTo>
                  <a:pt x="2944" y="1096"/>
                  <a:pt x="2968" y="1113"/>
                  <a:pt x="2984" y="1122"/>
                </a:cubicBezTo>
                <a:cubicBezTo>
                  <a:pt x="3015" y="1139"/>
                  <a:pt x="3049" y="1160"/>
                  <a:pt x="3080" y="1181"/>
                </a:cubicBezTo>
                <a:cubicBezTo>
                  <a:pt x="3084" y="1184"/>
                  <a:pt x="3088" y="1186"/>
                  <a:pt x="3092" y="1189"/>
                </a:cubicBezTo>
                <a:lnTo>
                  <a:pt x="3092" y="1189"/>
                </a:lnTo>
                <a:cubicBezTo>
                  <a:pt x="3107" y="1217"/>
                  <a:pt x="3258" y="1347"/>
                  <a:pt x="3274" y="1366"/>
                </a:cubicBezTo>
                <a:cubicBezTo>
                  <a:pt x="3278" y="1370"/>
                  <a:pt x="3281" y="1374"/>
                  <a:pt x="3284" y="1378"/>
                </a:cubicBezTo>
                <a:lnTo>
                  <a:pt x="3284" y="1378"/>
                </a:lnTo>
                <a:cubicBezTo>
                  <a:pt x="3304" y="1410"/>
                  <a:pt x="3328" y="1440"/>
                  <a:pt x="3348" y="1474"/>
                </a:cubicBezTo>
                <a:cubicBezTo>
                  <a:pt x="3367" y="1503"/>
                  <a:pt x="3386" y="1535"/>
                  <a:pt x="3403" y="1569"/>
                </a:cubicBezTo>
                <a:cubicBezTo>
                  <a:pt x="3409" y="1579"/>
                  <a:pt x="3414" y="1591"/>
                  <a:pt x="3420" y="1604"/>
                </a:cubicBezTo>
                <a:lnTo>
                  <a:pt x="3420" y="1604"/>
                </a:lnTo>
                <a:cubicBezTo>
                  <a:pt x="3420" y="1602"/>
                  <a:pt x="3420" y="1600"/>
                  <a:pt x="3420" y="1598"/>
                </a:cubicBezTo>
                <a:lnTo>
                  <a:pt x="3420" y="1598"/>
                </a:lnTo>
                <a:cubicBezTo>
                  <a:pt x="3420" y="1600"/>
                  <a:pt x="3420" y="1602"/>
                  <a:pt x="3420" y="1604"/>
                </a:cubicBezTo>
                <a:lnTo>
                  <a:pt x="3420" y="1604"/>
                </a:lnTo>
                <a:cubicBezTo>
                  <a:pt x="3420" y="1604"/>
                  <a:pt x="3420" y="1604"/>
                  <a:pt x="3420" y="1604"/>
                </a:cubicBezTo>
                <a:lnTo>
                  <a:pt x="3420" y="1604"/>
                </a:lnTo>
                <a:cubicBezTo>
                  <a:pt x="3420" y="1621"/>
                  <a:pt x="3423" y="1634"/>
                  <a:pt x="3427" y="1644"/>
                </a:cubicBezTo>
                <a:lnTo>
                  <a:pt x="3427" y="1644"/>
                </a:lnTo>
                <a:cubicBezTo>
                  <a:pt x="3423" y="1630"/>
                  <a:pt x="3420" y="1616"/>
                  <a:pt x="3420" y="1604"/>
                </a:cubicBezTo>
                <a:lnTo>
                  <a:pt x="3420" y="1604"/>
                </a:lnTo>
                <a:cubicBezTo>
                  <a:pt x="3422" y="1608"/>
                  <a:pt x="3424" y="1613"/>
                  <a:pt x="3426" y="1617"/>
                </a:cubicBezTo>
                <a:cubicBezTo>
                  <a:pt x="3442" y="1646"/>
                  <a:pt x="3443" y="1659"/>
                  <a:pt x="3439" y="1659"/>
                </a:cubicBezTo>
                <a:cubicBezTo>
                  <a:pt x="3436" y="1659"/>
                  <a:pt x="3432" y="1654"/>
                  <a:pt x="3427" y="1644"/>
                </a:cubicBezTo>
                <a:lnTo>
                  <a:pt x="3427" y="1644"/>
                </a:lnTo>
                <a:cubicBezTo>
                  <a:pt x="3443" y="1697"/>
                  <a:pt x="3479" y="1760"/>
                  <a:pt x="3491" y="1802"/>
                </a:cubicBezTo>
                <a:cubicBezTo>
                  <a:pt x="3500" y="1838"/>
                  <a:pt x="3508" y="1874"/>
                  <a:pt x="3517" y="1910"/>
                </a:cubicBezTo>
                <a:cubicBezTo>
                  <a:pt x="3521" y="1933"/>
                  <a:pt x="3525" y="1954"/>
                  <a:pt x="3529" y="1977"/>
                </a:cubicBezTo>
                <a:cubicBezTo>
                  <a:pt x="3534" y="2005"/>
                  <a:pt x="3537" y="2015"/>
                  <a:pt x="3538" y="2015"/>
                </a:cubicBezTo>
                <a:cubicBezTo>
                  <a:pt x="3540" y="2015"/>
                  <a:pt x="3530" y="1942"/>
                  <a:pt x="3525" y="1939"/>
                </a:cubicBezTo>
                <a:lnTo>
                  <a:pt x="3525" y="1939"/>
                </a:lnTo>
                <a:cubicBezTo>
                  <a:pt x="3550" y="1954"/>
                  <a:pt x="3538" y="2142"/>
                  <a:pt x="3538" y="2173"/>
                </a:cubicBezTo>
                <a:cubicBezTo>
                  <a:pt x="3538" y="2215"/>
                  <a:pt x="3535" y="2257"/>
                  <a:pt x="3533" y="2297"/>
                </a:cubicBezTo>
                <a:cubicBezTo>
                  <a:pt x="3532" y="2312"/>
                  <a:pt x="3530" y="2326"/>
                  <a:pt x="3529" y="2339"/>
                </a:cubicBezTo>
                <a:lnTo>
                  <a:pt x="3529" y="2339"/>
                </a:lnTo>
                <a:cubicBezTo>
                  <a:pt x="3514" y="2409"/>
                  <a:pt x="3504" y="2477"/>
                  <a:pt x="3483" y="2546"/>
                </a:cubicBezTo>
                <a:cubicBezTo>
                  <a:pt x="3472" y="2582"/>
                  <a:pt x="3462" y="2618"/>
                  <a:pt x="3449" y="2651"/>
                </a:cubicBezTo>
                <a:cubicBezTo>
                  <a:pt x="3445" y="2663"/>
                  <a:pt x="3440" y="2676"/>
                  <a:pt x="3436" y="2688"/>
                </a:cubicBezTo>
                <a:lnTo>
                  <a:pt x="3436" y="2688"/>
                </a:lnTo>
                <a:cubicBezTo>
                  <a:pt x="3398" y="2751"/>
                  <a:pt x="3369" y="2818"/>
                  <a:pt x="3329" y="2881"/>
                </a:cubicBezTo>
                <a:cubicBezTo>
                  <a:pt x="3324" y="2889"/>
                  <a:pt x="3300" y="2922"/>
                  <a:pt x="3284" y="2945"/>
                </a:cubicBezTo>
                <a:lnTo>
                  <a:pt x="3284" y="2945"/>
                </a:lnTo>
                <a:cubicBezTo>
                  <a:pt x="3263" y="2968"/>
                  <a:pt x="3232" y="3005"/>
                  <a:pt x="3224" y="3014"/>
                </a:cubicBezTo>
                <a:cubicBezTo>
                  <a:pt x="3198" y="3041"/>
                  <a:pt x="3171" y="3069"/>
                  <a:pt x="3142" y="3094"/>
                </a:cubicBezTo>
                <a:cubicBezTo>
                  <a:pt x="3127" y="3106"/>
                  <a:pt x="3112" y="3119"/>
                  <a:pt x="3099" y="3132"/>
                </a:cubicBezTo>
                <a:cubicBezTo>
                  <a:pt x="3075" y="3154"/>
                  <a:pt x="3071" y="3163"/>
                  <a:pt x="3076" y="3163"/>
                </a:cubicBezTo>
                <a:cubicBezTo>
                  <a:pt x="3076" y="3163"/>
                  <a:pt x="3077" y="3163"/>
                  <a:pt x="3078" y="3162"/>
                </a:cubicBezTo>
                <a:lnTo>
                  <a:pt x="3078" y="3162"/>
                </a:lnTo>
                <a:cubicBezTo>
                  <a:pt x="3021" y="3203"/>
                  <a:pt x="2923" y="3245"/>
                  <a:pt x="2889" y="3262"/>
                </a:cubicBezTo>
                <a:cubicBezTo>
                  <a:pt x="2863" y="3275"/>
                  <a:pt x="2803" y="3296"/>
                  <a:pt x="2805" y="3296"/>
                </a:cubicBezTo>
                <a:cubicBezTo>
                  <a:pt x="2806" y="3296"/>
                  <a:pt x="2822" y="3291"/>
                  <a:pt x="2866" y="3277"/>
                </a:cubicBezTo>
                <a:lnTo>
                  <a:pt x="2866" y="3277"/>
                </a:lnTo>
                <a:cubicBezTo>
                  <a:pt x="2823" y="3292"/>
                  <a:pt x="2783" y="3309"/>
                  <a:pt x="2741" y="3323"/>
                </a:cubicBezTo>
                <a:cubicBezTo>
                  <a:pt x="2642" y="3355"/>
                  <a:pt x="2541" y="3376"/>
                  <a:pt x="2438" y="3395"/>
                </a:cubicBezTo>
                <a:cubicBezTo>
                  <a:pt x="2437" y="3395"/>
                  <a:pt x="2437" y="3395"/>
                  <a:pt x="2437" y="3395"/>
                </a:cubicBezTo>
                <a:lnTo>
                  <a:pt x="2437" y="3395"/>
                </a:lnTo>
                <a:cubicBezTo>
                  <a:pt x="2416" y="3397"/>
                  <a:pt x="2395" y="3400"/>
                  <a:pt x="2375" y="3401"/>
                </a:cubicBezTo>
                <a:cubicBezTo>
                  <a:pt x="2330" y="3403"/>
                  <a:pt x="2284" y="3406"/>
                  <a:pt x="2240" y="3406"/>
                </a:cubicBezTo>
                <a:cubicBezTo>
                  <a:pt x="2226" y="3406"/>
                  <a:pt x="2211" y="3406"/>
                  <a:pt x="2197" y="3406"/>
                </a:cubicBezTo>
                <a:cubicBezTo>
                  <a:pt x="2163" y="3406"/>
                  <a:pt x="2129" y="3405"/>
                  <a:pt x="2094" y="3403"/>
                </a:cubicBezTo>
                <a:cubicBezTo>
                  <a:pt x="2081" y="3402"/>
                  <a:pt x="2067" y="3400"/>
                  <a:pt x="2054" y="3398"/>
                </a:cubicBezTo>
                <a:lnTo>
                  <a:pt x="2054" y="3398"/>
                </a:lnTo>
                <a:cubicBezTo>
                  <a:pt x="1975" y="3376"/>
                  <a:pt x="1893" y="3365"/>
                  <a:pt x="1814" y="3340"/>
                </a:cubicBezTo>
                <a:cubicBezTo>
                  <a:pt x="1797" y="3334"/>
                  <a:pt x="1778" y="3326"/>
                  <a:pt x="1762" y="3321"/>
                </a:cubicBezTo>
                <a:cubicBezTo>
                  <a:pt x="1752" y="3318"/>
                  <a:pt x="1745" y="3316"/>
                  <a:pt x="1740" y="3315"/>
                </a:cubicBezTo>
                <a:lnTo>
                  <a:pt x="1740" y="3315"/>
                </a:lnTo>
                <a:cubicBezTo>
                  <a:pt x="1716" y="3301"/>
                  <a:pt x="1691" y="3283"/>
                  <a:pt x="1679" y="3277"/>
                </a:cubicBezTo>
                <a:cubicBezTo>
                  <a:pt x="1648" y="3258"/>
                  <a:pt x="1616" y="3241"/>
                  <a:pt x="1587" y="3220"/>
                </a:cubicBezTo>
                <a:cubicBezTo>
                  <a:pt x="1572" y="3210"/>
                  <a:pt x="1557" y="3199"/>
                  <a:pt x="1543" y="3191"/>
                </a:cubicBezTo>
                <a:cubicBezTo>
                  <a:pt x="1525" y="3180"/>
                  <a:pt x="1519" y="3175"/>
                  <a:pt x="1519" y="3175"/>
                </a:cubicBezTo>
                <a:lnTo>
                  <a:pt x="1519" y="3175"/>
                </a:lnTo>
                <a:cubicBezTo>
                  <a:pt x="1518" y="3175"/>
                  <a:pt x="1582" y="3218"/>
                  <a:pt x="1580" y="3218"/>
                </a:cubicBezTo>
                <a:cubicBezTo>
                  <a:pt x="1580" y="3218"/>
                  <a:pt x="1579" y="3218"/>
                  <a:pt x="1578" y="3218"/>
                </a:cubicBezTo>
                <a:cubicBezTo>
                  <a:pt x="1542" y="3218"/>
                  <a:pt x="1420" y="3070"/>
                  <a:pt x="1399" y="3045"/>
                </a:cubicBezTo>
                <a:cubicBezTo>
                  <a:pt x="1384" y="3030"/>
                  <a:pt x="1353" y="2977"/>
                  <a:pt x="1351" y="2977"/>
                </a:cubicBezTo>
                <a:lnTo>
                  <a:pt x="1351" y="2977"/>
                </a:lnTo>
                <a:cubicBezTo>
                  <a:pt x="1350" y="2977"/>
                  <a:pt x="1354" y="2985"/>
                  <a:pt x="1363" y="3005"/>
                </a:cubicBezTo>
                <a:cubicBezTo>
                  <a:pt x="1372" y="3025"/>
                  <a:pt x="1375" y="3032"/>
                  <a:pt x="1374" y="3032"/>
                </a:cubicBezTo>
                <a:cubicBezTo>
                  <a:pt x="1372" y="3032"/>
                  <a:pt x="1335" y="2962"/>
                  <a:pt x="1326" y="2946"/>
                </a:cubicBezTo>
                <a:cubicBezTo>
                  <a:pt x="1285" y="2881"/>
                  <a:pt x="1252" y="2814"/>
                  <a:pt x="1215" y="2746"/>
                </a:cubicBezTo>
                <a:lnTo>
                  <a:pt x="1215" y="2746"/>
                </a:lnTo>
                <a:cubicBezTo>
                  <a:pt x="1214" y="2743"/>
                  <a:pt x="1213" y="2740"/>
                  <a:pt x="1212" y="2736"/>
                </a:cubicBezTo>
                <a:cubicBezTo>
                  <a:pt x="1199" y="2702"/>
                  <a:pt x="1187" y="2668"/>
                  <a:pt x="1176" y="2635"/>
                </a:cubicBezTo>
                <a:cubicBezTo>
                  <a:pt x="1153" y="2559"/>
                  <a:pt x="1132" y="2481"/>
                  <a:pt x="1119" y="2403"/>
                </a:cubicBezTo>
                <a:cubicBezTo>
                  <a:pt x="1119" y="2401"/>
                  <a:pt x="1118" y="2399"/>
                  <a:pt x="1118" y="2397"/>
                </a:cubicBezTo>
                <a:lnTo>
                  <a:pt x="1118" y="2397"/>
                </a:lnTo>
                <a:cubicBezTo>
                  <a:pt x="1122" y="2365"/>
                  <a:pt x="1108" y="2315"/>
                  <a:pt x="1106" y="2283"/>
                </a:cubicBezTo>
                <a:cubicBezTo>
                  <a:pt x="1102" y="2203"/>
                  <a:pt x="1102" y="2123"/>
                  <a:pt x="1106" y="2043"/>
                </a:cubicBezTo>
                <a:cubicBezTo>
                  <a:pt x="1107" y="2033"/>
                  <a:pt x="1110" y="2004"/>
                  <a:pt x="1113" y="1978"/>
                </a:cubicBezTo>
                <a:lnTo>
                  <a:pt x="1113" y="1978"/>
                </a:lnTo>
                <a:cubicBezTo>
                  <a:pt x="1117" y="1953"/>
                  <a:pt x="1123" y="1911"/>
                  <a:pt x="1125" y="1899"/>
                </a:cubicBezTo>
                <a:cubicBezTo>
                  <a:pt x="1144" y="1813"/>
                  <a:pt x="1170" y="1731"/>
                  <a:pt x="1197" y="1647"/>
                </a:cubicBezTo>
                <a:cubicBezTo>
                  <a:pt x="1199" y="1642"/>
                  <a:pt x="1200" y="1637"/>
                  <a:pt x="1201" y="1634"/>
                </a:cubicBezTo>
                <a:lnTo>
                  <a:pt x="1201" y="1634"/>
                </a:lnTo>
                <a:cubicBezTo>
                  <a:pt x="1203" y="1630"/>
                  <a:pt x="1205" y="1626"/>
                  <a:pt x="1208" y="1621"/>
                </a:cubicBezTo>
                <a:cubicBezTo>
                  <a:pt x="1227" y="1583"/>
                  <a:pt x="1246" y="1543"/>
                  <a:pt x="1269" y="1507"/>
                </a:cubicBezTo>
                <a:cubicBezTo>
                  <a:pt x="1290" y="1470"/>
                  <a:pt x="1313" y="1434"/>
                  <a:pt x="1338" y="1398"/>
                </a:cubicBezTo>
                <a:cubicBezTo>
                  <a:pt x="1341" y="1394"/>
                  <a:pt x="1344" y="1390"/>
                  <a:pt x="1346" y="1386"/>
                </a:cubicBezTo>
                <a:lnTo>
                  <a:pt x="1346" y="1386"/>
                </a:lnTo>
                <a:cubicBezTo>
                  <a:pt x="1346" y="1386"/>
                  <a:pt x="1346" y="1386"/>
                  <a:pt x="1347" y="1385"/>
                </a:cubicBezTo>
                <a:cubicBezTo>
                  <a:pt x="1399" y="1329"/>
                  <a:pt x="1454" y="1275"/>
                  <a:pt x="1511" y="1223"/>
                </a:cubicBezTo>
                <a:lnTo>
                  <a:pt x="1511" y="1223"/>
                </a:lnTo>
                <a:cubicBezTo>
                  <a:pt x="1524" y="1213"/>
                  <a:pt x="1537" y="1203"/>
                  <a:pt x="1551" y="1194"/>
                </a:cubicBezTo>
                <a:cubicBezTo>
                  <a:pt x="1589" y="1170"/>
                  <a:pt x="1627" y="1147"/>
                  <a:pt x="1667" y="1126"/>
                </a:cubicBezTo>
                <a:cubicBezTo>
                  <a:pt x="1682" y="1119"/>
                  <a:pt x="1697" y="1111"/>
                  <a:pt x="1712" y="1103"/>
                </a:cubicBezTo>
                <a:lnTo>
                  <a:pt x="1712" y="1103"/>
                </a:lnTo>
                <a:cubicBezTo>
                  <a:pt x="1755" y="1090"/>
                  <a:pt x="1797" y="1075"/>
                  <a:pt x="1840" y="1063"/>
                </a:cubicBezTo>
                <a:cubicBezTo>
                  <a:pt x="1884" y="1050"/>
                  <a:pt x="1928" y="1042"/>
                  <a:pt x="1970" y="1031"/>
                </a:cubicBezTo>
                <a:cubicBezTo>
                  <a:pt x="1976" y="1030"/>
                  <a:pt x="1983" y="1028"/>
                  <a:pt x="1990" y="1026"/>
                </a:cubicBezTo>
                <a:lnTo>
                  <a:pt x="1990" y="1026"/>
                </a:lnTo>
                <a:cubicBezTo>
                  <a:pt x="2008" y="1025"/>
                  <a:pt x="2026" y="1024"/>
                  <a:pt x="2042" y="1023"/>
                </a:cubicBezTo>
                <a:cubicBezTo>
                  <a:pt x="2063" y="1021"/>
                  <a:pt x="2083" y="1018"/>
                  <a:pt x="2104" y="1015"/>
                </a:cubicBezTo>
                <a:lnTo>
                  <a:pt x="2104" y="1015"/>
                </a:lnTo>
                <a:cubicBezTo>
                  <a:pt x="2127" y="1013"/>
                  <a:pt x="2151" y="1010"/>
                  <a:pt x="2175" y="1006"/>
                </a:cubicBezTo>
                <a:cubicBezTo>
                  <a:pt x="2200" y="1002"/>
                  <a:pt x="2223" y="998"/>
                  <a:pt x="2248" y="996"/>
                </a:cubicBezTo>
                <a:lnTo>
                  <a:pt x="2248" y="996"/>
                </a:lnTo>
                <a:cubicBezTo>
                  <a:pt x="2202" y="1002"/>
                  <a:pt x="2186" y="1004"/>
                  <a:pt x="2186" y="1004"/>
                </a:cubicBezTo>
                <a:cubicBezTo>
                  <a:pt x="2187" y="1004"/>
                  <a:pt x="2227" y="999"/>
                  <a:pt x="2246" y="998"/>
                </a:cubicBezTo>
                <a:cubicBezTo>
                  <a:pt x="2293" y="996"/>
                  <a:pt x="2341" y="991"/>
                  <a:pt x="2387" y="989"/>
                </a:cubicBezTo>
                <a:close/>
                <a:moveTo>
                  <a:pt x="2431" y="0"/>
                </a:moveTo>
                <a:cubicBezTo>
                  <a:pt x="2283" y="0"/>
                  <a:pt x="2134" y="12"/>
                  <a:pt x="1987" y="33"/>
                </a:cubicBezTo>
                <a:lnTo>
                  <a:pt x="1987" y="33"/>
                </a:lnTo>
                <a:cubicBezTo>
                  <a:pt x="1519" y="79"/>
                  <a:pt x="1082" y="246"/>
                  <a:pt x="738" y="578"/>
                </a:cubicBezTo>
                <a:cubicBezTo>
                  <a:pt x="443" y="863"/>
                  <a:pt x="236" y="1259"/>
                  <a:pt x="158" y="1661"/>
                </a:cubicBezTo>
                <a:cubicBezTo>
                  <a:pt x="0" y="2477"/>
                  <a:pt x="228" y="3403"/>
                  <a:pt x="896" y="3941"/>
                </a:cubicBezTo>
                <a:cubicBezTo>
                  <a:pt x="1283" y="4251"/>
                  <a:pt x="1777" y="4404"/>
                  <a:pt x="2272" y="4404"/>
                </a:cubicBezTo>
                <a:cubicBezTo>
                  <a:pt x="2762" y="4404"/>
                  <a:pt x="3253" y="4255"/>
                  <a:pt x="3645" y="3962"/>
                </a:cubicBezTo>
                <a:cubicBezTo>
                  <a:pt x="4395" y="3401"/>
                  <a:pt x="4700" y="2409"/>
                  <a:pt x="4443" y="1512"/>
                </a:cubicBezTo>
                <a:cubicBezTo>
                  <a:pt x="4302" y="1025"/>
                  <a:pt x="4003" y="604"/>
                  <a:pt x="3582" y="321"/>
                </a:cubicBezTo>
                <a:cubicBezTo>
                  <a:pt x="3236" y="89"/>
                  <a:pt x="2836" y="0"/>
                  <a:pt x="2431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9406" name="Google Shape;9406;p26"/>
          <p:cNvGrpSpPr/>
          <p:nvPr/>
        </p:nvGrpSpPr>
        <p:grpSpPr>
          <a:xfrm>
            <a:off x="6538223" y="163649"/>
            <a:ext cx="1356637" cy="1528669"/>
            <a:chOff x="6638425" y="262025"/>
            <a:chExt cx="1356637" cy="1528669"/>
          </a:xfrm>
        </p:grpSpPr>
        <p:sp>
          <p:nvSpPr>
            <p:cNvPr id="9407" name="Google Shape;9407;p26"/>
            <p:cNvSpPr/>
            <p:nvPr/>
          </p:nvSpPr>
          <p:spPr>
            <a:xfrm>
              <a:off x="6766473" y="490494"/>
              <a:ext cx="1228589" cy="1300201"/>
            </a:xfrm>
            <a:custGeom>
              <a:avLst/>
              <a:gdLst/>
              <a:ahLst/>
              <a:cxnLst/>
              <a:rect l="l" t="t" r="r" b="b"/>
              <a:pathLst>
                <a:path w="34244" h="36240" extrusionOk="0">
                  <a:moveTo>
                    <a:pt x="10629" y="0"/>
                  </a:moveTo>
                  <a:cubicBezTo>
                    <a:pt x="9833" y="0"/>
                    <a:pt x="0" y="8812"/>
                    <a:pt x="284" y="9136"/>
                  </a:cubicBezTo>
                  <a:cubicBezTo>
                    <a:pt x="8459" y="18463"/>
                    <a:pt x="17432" y="27584"/>
                    <a:pt x="26416" y="36131"/>
                  </a:cubicBezTo>
                  <a:cubicBezTo>
                    <a:pt x="26496" y="36207"/>
                    <a:pt x="26692" y="36240"/>
                    <a:pt x="26890" y="36240"/>
                  </a:cubicBezTo>
                  <a:cubicBezTo>
                    <a:pt x="27102" y="36240"/>
                    <a:pt x="27316" y="36202"/>
                    <a:pt x="27390" y="36139"/>
                  </a:cubicBezTo>
                  <a:cubicBezTo>
                    <a:pt x="28573" y="35143"/>
                    <a:pt x="33730" y="30702"/>
                    <a:pt x="34136" y="30195"/>
                  </a:cubicBezTo>
                  <a:cubicBezTo>
                    <a:pt x="34243" y="30058"/>
                    <a:pt x="34206" y="29531"/>
                    <a:pt x="34110" y="29380"/>
                  </a:cubicBezTo>
                  <a:cubicBezTo>
                    <a:pt x="31722" y="25670"/>
                    <a:pt x="15163" y="5150"/>
                    <a:pt x="10670" y="15"/>
                  </a:cubicBezTo>
                  <a:cubicBezTo>
                    <a:pt x="10662" y="5"/>
                    <a:pt x="10648" y="0"/>
                    <a:pt x="1062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08" name="Google Shape;9408;p26"/>
            <p:cNvSpPr/>
            <p:nvPr/>
          </p:nvSpPr>
          <p:spPr>
            <a:xfrm>
              <a:off x="6638425" y="262025"/>
              <a:ext cx="134038" cy="172571"/>
            </a:xfrm>
            <a:custGeom>
              <a:avLst/>
              <a:gdLst/>
              <a:ahLst/>
              <a:cxnLst/>
              <a:rect l="l" t="t" r="r" b="b"/>
              <a:pathLst>
                <a:path w="3736" h="4810" extrusionOk="0">
                  <a:moveTo>
                    <a:pt x="912" y="0"/>
                  </a:moveTo>
                  <a:cubicBezTo>
                    <a:pt x="834" y="0"/>
                    <a:pt x="757" y="35"/>
                    <a:pt x="716" y="108"/>
                  </a:cubicBezTo>
                  <a:cubicBezTo>
                    <a:pt x="338" y="770"/>
                    <a:pt x="249" y="1520"/>
                    <a:pt x="34" y="2240"/>
                  </a:cubicBezTo>
                  <a:cubicBezTo>
                    <a:pt x="0" y="2357"/>
                    <a:pt x="50" y="2450"/>
                    <a:pt x="125" y="2506"/>
                  </a:cubicBezTo>
                  <a:cubicBezTo>
                    <a:pt x="135" y="2526"/>
                    <a:pt x="143" y="2548"/>
                    <a:pt x="161" y="2568"/>
                  </a:cubicBezTo>
                  <a:cubicBezTo>
                    <a:pt x="698" y="3192"/>
                    <a:pt x="1384" y="3997"/>
                    <a:pt x="2006" y="4554"/>
                  </a:cubicBezTo>
                  <a:cubicBezTo>
                    <a:pt x="2209" y="4735"/>
                    <a:pt x="2367" y="4809"/>
                    <a:pt x="2504" y="4809"/>
                  </a:cubicBezTo>
                  <a:cubicBezTo>
                    <a:pt x="2785" y="4809"/>
                    <a:pt x="2972" y="4495"/>
                    <a:pt x="3259" y="4156"/>
                  </a:cubicBezTo>
                  <a:cubicBezTo>
                    <a:pt x="3736" y="3592"/>
                    <a:pt x="3718" y="3198"/>
                    <a:pt x="3271" y="2645"/>
                  </a:cubicBezTo>
                  <a:cubicBezTo>
                    <a:pt x="2569" y="1776"/>
                    <a:pt x="1833" y="927"/>
                    <a:pt x="1102" y="82"/>
                  </a:cubicBezTo>
                  <a:cubicBezTo>
                    <a:pt x="1054" y="29"/>
                    <a:pt x="983" y="0"/>
                    <a:pt x="912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09" name="Google Shape;9409;p26"/>
            <p:cNvSpPr/>
            <p:nvPr/>
          </p:nvSpPr>
          <p:spPr>
            <a:xfrm>
              <a:off x="6664042" y="326999"/>
              <a:ext cx="482409" cy="485494"/>
            </a:xfrm>
            <a:custGeom>
              <a:avLst/>
              <a:gdLst/>
              <a:ahLst/>
              <a:cxnLst/>
              <a:rect l="l" t="t" r="r" b="b"/>
              <a:pathLst>
                <a:path w="13446" h="13532" extrusionOk="0">
                  <a:moveTo>
                    <a:pt x="2810" y="0"/>
                  </a:moveTo>
                  <a:cubicBezTo>
                    <a:pt x="2498" y="0"/>
                    <a:pt x="0" y="2309"/>
                    <a:pt x="67" y="2417"/>
                  </a:cubicBezTo>
                  <a:cubicBezTo>
                    <a:pt x="435" y="3003"/>
                    <a:pt x="1087" y="3588"/>
                    <a:pt x="1527" y="4117"/>
                  </a:cubicBezTo>
                  <a:cubicBezTo>
                    <a:pt x="2258" y="4997"/>
                    <a:pt x="2746" y="6087"/>
                    <a:pt x="3089" y="7170"/>
                  </a:cubicBezTo>
                  <a:cubicBezTo>
                    <a:pt x="3662" y="8980"/>
                    <a:pt x="3797" y="11288"/>
                    <a:pt x="3201" y="13105"/>
                  </a:cubicBezTo>
                  <a:cubicBezTo>
                    <a:pt x="3169" y="13200"/>
                    <a:pt x="3199" y="13278"/>
                    <a:pt x="3252" y="13334"/>
                  </a:cubicBezTo>
                  <a:cubicBezTo>
                    <a:pt x="3280" y="13441"/>
                    <a:pt x="3384" y="13532"/>
                    <a:pt x="3499" y="13532"/>
                  </a:cubicBezTo>
                  <a:cubicBezTo>
                    <a:pt x="3548" y="13532"/>
                    <a:pt x="3599" y="13515"/>
                    <a:pt x="3648" y="13477"/>
                  </a:cubicBezTo>
                  <a:cubicBezTo>
                    <a:pt x="5565" y="11954"/>
                    <a:pt x="13042" y="5469"/>
                    <a:pt x="13372" y="4834"/>
                  </a:cubicBezTo>
                  <a:cubicBezTo>
                    <a:pt x="13406" y="4773"/>
                    <a:pt x="13406" y="4711"/>
                    <a:pt x="13392" y="4655"/>
                  </a:cubicBezTo>
                  <a:cubicBezTo>
                    <a:pt x="13446" y="4522"/>
                    <a:pt x="13384" y="4325"/>
                    <a:pt x="13197" y="4290"/>
                  </a:cubicBezTo>
                  <a:cubicBezTo>
                    <a:pt x="13022" y="4255"/>
                    <a:pt x="12847" y="4241"/>
                    <a:pt x="12672" y="4241"/>
                  </a:cubicBezTo>
                  <a:cubicBezTo>
                    <a:pt x="12227" y="4241"/>
                    <a:pt x="11783" y="4332"/>
                    <a:pt x="11342" y="4409"/>
                  </a:cubicBezTo>
                  <a:cubicBezTo>
                    <a:pt x="10969" y="4474"/>
                    <a:pt x="10579" y="4505"/>
                    <a:pt x="10182" y="4505"/>
                  </a:cubicBezTo>
                  <a:cubicBezTo>
                    <a:pt x="9292" y="4505"/>
                    <a:pt x="8374" y="4351"/>
                    <a:pt x="7565" y="4097"/>
                  </a:cubicBezTo>
                  <a:cubicBezTo>
                    <a:pt x="5539" y="3462"/>
                    <a:pt x="4175" y="1546"/>
                    <a:pt x="2835" y="9"/>
                  </a:cubicBezTo>
                  <a:cubicBezTo>
                    <a:pt x="2830" y="3"/>
                    <a:pt x="2821" y="0"/>
                    <a:pt x="28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10" name="Google Shape;9410;p26"/>
            <p:cNvSpPr/>
            <p:nvPr/>
          </p:nvSpPr>
          <p:spPr>
            <a:xfrm>
              <a:off x="6765827" y="474528"/>
              <a:ext cx="399891" cy="351671"/>
            </a:xfrm>
            <a:custGeom>
              <a:avLst/>
              <a:gdLst/>
              <a:ahLst/>
              <a:cxnLst/>
              <a:rect l="l" t="t" r="r" b="b"/>
              <a:pathLst>
                <a:path w="11146" h="9802" extrusionOk="0">
                  <a:moveTo>
                    <a:pt x="10393" y="1"/>
                  </a:moveTo>
                  <a:cubicBezTo>
                    <a:pt x="10112" y="1"/>
                    <a:pt x="3443" y="6015"/>
                    <a:pt x="280" y="8943"/>
                  </a:cubicBezTo>
                  <a:cubicBezTo>
                    <a:pt x="235" y="8985"/>
                    <a:pt x="201" y="9029"/>
                    <a:pt x="175" y="9076"/>
                  </a:cubicBezTo>
                  <a:cubicBezTo>
                    <a:pt x="0" y="9400"/>
                    <a:pt x="285" y="9802"/>
                    <a:pt x="614" y="9802"/>
                  </a:cubicBezTo>
                  <a:cubicBezTo>
                    <a:pt x="715" y="9802"/>
                    <a:pt x="821" y="9763"/>
                    <a:pt x="918" y="9673"/>
                  </a:cubicBezTo>
                  <a:cubicBezTo>
                    <a:pt x="4167" y="6667"/>
                    <a:pt x="7358" y="3625"/>
                    <a:pt x="10809" y="857"/>
                  </a:cubicBezTo>
                  <a:cubicBezTo>
                    <a:pt x="11145" y="589"/>
                    <a:pt x="10931" y="36"/>
                    <a:pt x="10521" y="9"/>
                  </a:cubicBezTo>
                  <a:lnTo>
                    <a:pt x="10394" y="1"/>
                  </a:lnTo>
                  <a:cubicBezTo>
                    <a:pt x="10394" y="1"/>
                    <a:pt x="10393" y="1"/>
                    <a:pt x="1039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411" name="Google Shape;9411;p26"/>
          <p:cNvSpPr/>
          <p:nvPr/>
        </p:nvSpPr>
        <p:spPr>
          <a:xfrm>
            <a:off x="5865550" y="1010525"/>
            <a:ext cx="388400" cy="411925"/>
          </a:xfrm>
          <a:custGeom>
            <a:avLst/>
            <a:gdLst/>
            <a:ahLst/>
            <a:cxnLst/>
            <a:rect l="l" t="t" r="r" b="b"/>
            <a:pathLst>
              <a:path w="15536" h="16477" extrusionOk="0">
                <a:moveTo>
                  <a:pt x="6847" y="1663"/>
                </a:moveTo>
                <a:cubicBezTo>
                  <a:pt x="7694" y="2699"/>
                  <a:pt x="8474" y="3796"/>
                  <a:pt x="9217" y="4915"/>
                </a:cubicBezTo>
                <a:lnTo>
                  <a:pt x="9217" y="4915"/>
                </a:lnTo>
                <a:cubicBezTo>
                  <a:pt x="8312" y="5132"/>
                  <a:pt x="7406" y="5345"/>
                  <a:pt x="6499" y="5555"/>
                </a:cubicBezTo>
                <a:lnTo>
                  <a:pt x="6499" y="5555"/>
                </a:lnTo>
                <a:cubicBezTo>
                  <a:pt x="6577" y="4254"/>
                  <a:pt x="6686" y="2956"/>
                  <a:pt x="6847" y="1663"/>
                </a:cubicBezTo>
                <a:close/>
                <a:moveTo>
                  <a:pt x="13631" y="4832"/>
                </a:moveTo>
                <a:cubicBezTo>
                  <a:pt x="13054" y="5635"/>
                  <a:pt x="12464" y="6428"/>
                  <a:pt x="11865" y="7213"/>
                </a:cubicBezTo>
                <a:lnTo>
                  <a:pt x="11865" y="7213"/>
                </a:lnTo>
                <a:cubicBezTo>
                  <a:pt x="11783" y="7081"/>
                  <a:pt x="11700" y="6949"/>
                  <a:pt x="11617" y="6817"/>
                </a:cubicBezTo>
                <a:cubicBezTo>
                  <a:pt x="11353" y="6396"/>
                  <a:pt x="11086" y="5973"/>
                  <a:pt x="10816" y="5552"/>
                </a:cubicBezTo>
                <a:lnTo>
                  <a:pt x="10816" y="5552"/>
                </a:lnTo>
                <a:cubicBezTo>
                  <a:pt x="11756" y="5320"/>
                  <a:pt x="12695" y="5082"/>
                  <a:pt x="13631" y="4832"/>
                </a:cubicBezTo>
                <a:close/>
                <a:moveTo>
                  <a:pt x="5447" y="6821"/>
                </a:moveTo>
                <a:lnTo>
                  <a:pt x="5447" y="6821"/>
                </a:lnTo>
                <a:cubicBezTo>
                  <a:pt x="5412" y="7578"/>
                  <a:pt x="5383" y="8337"/>
                  <a:pt x="5358" y="9095"/>
                </a:cubicBezTo>
                <a:lnTo>
                  <a:pt x="5358" y="9095"/>
                </a:lnTo>
                <a:cubicBezTo>
                  <a:pt x="4278" y="8603"/>
                  <a:pt x="3200" y="8103"/>
                  <a:pt x="2127" y="7595"/>
                </a:cubicBezTo>
                <a:lnTo>
                  <a:pt x="2127" y="7595"/>
                </a:lnTo>
                <a:cubicBezTo>
                  <a:pt x="3233" y="7333"/>
                  <a:pt x="4340" y="7077"/>
                  <a:pt x="5447" y="6821"/>
                </a:cubicBezTo>
                <a:close/>
                <a:moveTo>
                  <a:pt x="9795" y="5801"/>
                </a:moveTo>
                <a:cubicBezTo>
                  <a:pt x="10147" y="6347"/>
                  <a:pt x="10492" y="6896"/>
                  <a:pt x="10833" y="7443"/>
                </a:cubicBezTo>
                <a:cubicBezTo>
                  <a:pt x="10961" y="7647"/>
                  <a:pt x="11089" y="7852"/>
                  <a:pt x="11216" y="8057"/>
                </a:cubicBezTo>
                <a:lnTo>
                  <a:pt x="11216" y="8057"/>
                </a:lnTo>
                <a:cubicBezTo>
                  <a:pt x="10515" y="8963"/>
                  <a:pt x="9804" y="9861"/>
                  <a:pt x="9090" y="10757"/>
                </a:cubicBezTo>
                <a:lnTo>
                  <a:pt x="9090" y="10757"/>
                </a:lnTo>
                <a:cubicBezTo>
                  <a:pt x="8168" y="10356"/>
                  <a:pt x="7249" y="9949"/>
                  <a:pt x="6332" y="9536"/>
                </a:cubicBezTo>
                <a:lnTo>
                  <a:pt x="6332" y="9536"/>
                </a:lnTo>
                <a:cubicBezTo>
                  <a:pt x="6362" y="8553"/>
                  <a:pt x="6396" y="7571"/>
                  <a:pt x="6443" y="6590"/>
                </a:cubicBezTo>
                <a:lnTo>
                  <a:pt x="6443" y="6590"/>
                </a:lnTo>
                <a:cubicBezTo>
                  <a:pt x="7562" y="6331"/>
                  <a:pt x="8679" y="6070"/>
                  <a:pt x="9795" y="5801"/>
                </a:cubicBezTo>
                <a:close/>
                <a:moveTo>
                  <a:pt x="11771" y="8958"/>
                </a:moveTo>
                <a:cubicBezTo>
                  <a:pt x="12536" y="10214"/>
                  <a:pt x="13278" y="11491"/>
                  <a:pt x="13947" y="12799"/>
                </a:cubicBezTo>
                <a:lnTo>
                  <a:pt x="13947" y="12799"/>
                </a:lnTo>
                <a:cubicBezTo>
                  <a:pt x="12637" y="12267"/>
                  <a:pt x="11332" y="11721"/>
                  <a:pt x="10032" y="11163"/>
                </a:cubicBezTo>
                <a:lnTo>
                  <a:pt x="10032" y="11163"/>
                </a:lnTo>
                <a:cubicBezTo>
                  <a:pt x="10616" y="10431"/>
                  <a:pt x="11196" y="9697"/>
                  <a:pt x="11771" y="8958"/>
                </a:cubicBezTo>
                <a:close/>
                <a:moveTo>
                  <a:pt x="6300" y="10607"/>
                </a:moveTo>
                <a:cubicBezTo>
                  <a:pt x="7016" y="10927"/>
                  <a:pt x="7732" y="11244"/>
                  <a:pt x="8451" y="11557"/>
                </a:cubicBezTo>
                <a:lnTo>
                  <a:pt x="8451" y="11557"/>
                </a:lnTo>
                <a:cubicBezTo>
                  <a:pt x="7691" y="12508"/>
                  <a:pt x="6929" y="13457"/>
                  <a:pt x="6174" y="14413"/>
                </a:cubicBezTo>
                <a:lnTo>
                  <a:pt x="6174" y="14413"/>
                </a:lnTo>
                <a:cubicBezTo>
                  <a:pt x="6229" y="13146"/>
                  <a:pt x="6264" y="11877"/>
                  <a:pt x="6300" y="10607"/>
                </a:cubicBezTo>
                <a:close/>
                <a:moveTo>
                  <a:pt x="6513" y="1"/>
                </a:moveTo>
                <a:cubicBezTo>
                  <a:pt x="6290" y="1"/>
                  <a:pt x="6060" y="131"/>
                  <a:pt x="6026" y="362"/>
                </a:cubicBezTo>
                <a:cubicBezTo>
                  <a:pt x="5760" y="2163"/>
                  <a:pt x="5604" y="3972"/>
                  <a:pt x="5501" y="5786"/>
                </a:cubicBezTo>
                <a:lnTo>
                  <a:pt x="5501" y="5786"/>
                </a:lnTo>
                <a:cubicBezTo>
                  <a:pt x="3837" y="6171"/>
                  <a:pt x="2172" y="6555"/>
                  <a:pt x="511" y="6958"/>
                </a:cubicBezTo>
                <a:cubicBezTo>
                  <a:pt x="115" y="7055"/>
                  <a:pt x="1" y="7681"/>
                  <a:pt x="393" y="7868"/>
                </a:cubicBezTo>
                <a:cubicBezTo>
                  <a:pt x="2028" y="8652"/>
                  <a:pt x="3672" y="9419"/>
                  <a:pt x="5324" y="10167"/>
                </a:cubicBezTo>
                <a:lnTo>
                  <a:pt x="5324" y="10167"/>
                </a:lnTo>
                <a:cubicBezTo>
                  <a:pt x="5265" y="12097"/>
                  <a:pt x="5213" y="14027"/>
                  <a:pt x="5099" y="15951"/>
                </a:cubicBezTo>
                <a:cubicBezTo>
                  <a:pt x="5085" y="16196"/>
                  <a:pt x="5221" y="16347"/>
                  <a:pt x="5397" y="16404"/>
                </a:cubicBezTo>
                <a:lnTo>
                  <a:pt x="5397" y="16404"/>
                </a:lnTo>
                <a:cubicBezTo>
                  <a:pt x="5468" y="16450"/>
                  <a:pt x="5548" y="16477"/>
                  <a:pt x="5628" y="16477"/>
                </a:cubicBezTo>
                <a:cubicBezTo>
                  <a:pt x="5740" y="16477"/>
                  <a:pt x="5853" y="16426"/>
                  <a:pt x="5948" y="16303"/>
                </a:cubicBezTo>
                <a:cubicBezTo>
                  <a:pt x="7084" y="14845"/>
                  <a:pt x="8241" y="13406"/>
                  <a:pt x="9393" y="11965"/>
                </a:cubicBezTo>
                <a:lnTo>
                  <a:pt x="9393" y="11965"/>
                </a:lnTo>
                <a:cubicBezTo>
                  <a:pt x="11196" y="12741"/>
                  <a:pt x="13009" y="13494"/>
                  <a:pt x="14832" y="14222"/>
                </a:cubicBezTo>
                <a:cubicBezTo>
                  <a:pt x="14891" y="14245"/>
                  <a:pt x="14947" y="14256"/>
                  <a:pt x="14999" y="14256"/>
                </a:cubicBezTo>
                <a:cubicBezTo>
                  <a:pt x="15344" y="14256"/>
                  <a:pt x="15535" y="13791"/>
                  <a:pt x="15394" y="13491"/>
                </a:cubicBezTo>
                <a:cubicBezTo>
                  <a:pt x="14529" y="11640"/>
                  <a:pt x="13496" y="9859"/>
                  <a:pt x="12424" y="8114"/>
                </a:cubicBezTo>
                <a:lnTo>
                  <a:pt x="12424" y="8114"/>
                </a:lnTo>
                <a:cubicBezTo>
                  <a:pt x="13397" y="6844"/>
                  <a:pt x="14350" y="5557"/>
                  <a:pt x="15264" y="4238"/>
                </a:cubicBezTo>
                <a:cubicBezTo>
                  <a:pt x="15493" y="3909"/>
                  <a:pt x="15177" y="3491"/>
                  <a:pt x="14822" y="3491"/>
                </a:cubicBezTo>
                <a:cubicBezTo>
                  <a:pt x="14782" y="3491"/>
                  <a:pt x="14741" y="3496"/>
                  <a:pt x="14701" y="3507"/>
                </a:cubicBezTo>
                <a:cubicBezTo>
                  <a:pt x="13221" y="3921"/>
                  <a:pt x="11733" y="4302"/>
                  <a:pt x="10242" y="4667"/>
                </a:cubicBezTo>
                <a:lnTo>
                  <a:pt x="10242" y="4667"/>
                </a:lnTo>
                <a:cubicBezTo>
                  <a:pt x="9206" y="3091"/>
                  <a:pt x="8105" y="1549"/>
                  <a:pt x="6860" y="143"/>
                </a:cubicBezTo>
                <a:cubicBezTo>
                  <a:pt x="6774" y="46"/>
                  <a:pt x="6645" y="1"/>
                  <a:pt x="6513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12" name="Google Shape;9412;p26"/>
          <p:cNvSpPr/>
          <p:nvPr/>
        </p:nvSpPr>
        <p:spPr>
          <a:xfrm>
            <a:off x="7934475" y="805838"/>
            <a:ext cx="176025" cy="165050"/>
          </a:xfrm>
          <a:custGeom>
            <a:avLst/>
            <a:gdLst/>
            <a:ahLst/>
            <a:cxnLst/>
            <a:rect l="l" t="t" r="r" b="b"/>
            <a:pathLst>
              <a:path w="7041" h="6602" extrusionOk="0">
                <a:moveTo>
                  <a:pt x="4935" y="1378"/>
                </a:moveTo>
                <a:cubicBezTo>
                  <a:pt x="4939" y="1380"/>
                  <a:pt x="4948" y="1387"/>
                  <a:pt x="4965" y="1400"/>
                </a:cubicBezTo>
                <a:cubicBezTo>
                  <a:pt x="4955" y="1392"/>
                  <a:pt x="4945" y="1385"/>
                  <a:pt x="4935" y="1378"/>
                </a:cubicBezTo>
                <a:close/>
                <a:moveTo>
                  <a:pt x="1630" y="1762"/>
                </a:moveTo>
                <a:lnTo>
                  <a:pt x="1630" y="1762"/>
                </a:lnTo>
                <a:cubicBezTo>
                  <a:pt x="1621" y="1773"/>
                  <a:pt x="1618" y="1778"/>
                  <a:pt x="1618" y="1778"/>
                </a:cubicBezTo>
                <a:cubicBezTo>
                  <a:pt x="1618" y="1778"/>
                  <a:pt x="1623" y="1771"/>
                  <a:pt x="1630" y="1762"/>
                </a:cubicBezTo>
                <a:close/>
                <a:moveTo>
                  <a:pt x="3639" y="986"/>
                </a:moveTo>
                <a:cubicBezTo>
                  <a:pt x="4036" y="986"/>
                  <a:pt x="4418" y="1072"/>
                  <a:pt x="4734" y="1250"/>
                </a:cubicBezTo>
                <a:cubicBezTo>
                  <a:pt x="4786" y="1280"/>
                  <a:pt x="4839" y="1313"/>
                  <a:pt x="4890" y="1347"/>
                </a:cubicBezTo>
                <a:cubicBezTo>
                  <a:pt x="4906" y="1357"/>
                  <a:pt x="4921" y="1367"/>
                  <a:pt x="4935" y="1378"/>
                </a:cubicBezTo>
                <a:lnTo>
                  <a:pt x="4935" y="1378"/>
                </a:lnTo>
                <a:cubicBezTo>
                  <a:pt x="4934" y="1377"/>
                  <a:pt x="4933" y="1376"/>
                  <a:pt x="4933" y="1376"/>
                </a:cubicBezTo>
                <a:lnTo>
                  <a:pt x="4933" y="1376"/>
                </a:lnTo>
                <a:cubicBezTo>
                  <a:pt x="4934" y="1376"/>
                  <a:pt x="4964" y="1397"/>
                  <a:pt x="4972" y="1404"/>
                </a:cubicBezTo>
                <a:cubicBezTo>
                  <a:pt x="5081" y="1495"/>
                  <a:pt x="5182" y="1594"/>
                  <a:pt x="5275" y="1701"/>
                </a:cubicBezTo>
                <a:cubicBezTo>
                  <a:pt x="5296" y="1724"/>
                  <a:pt x="5315" y="1747"/>
                  <a:pt x="5332" y="1771"/>
                </a:cubicBezTo>
                <a:cubicBezTo>
                  <a:pt x="5336" y="1776"/>
                  <a:pt x="5339" y="1780"/>
                  <a:pt x="5342" y="1782"/>
                </a:cubicBezTo>
                <a:lnTo>
                  <a:pt x="5342" y="1782"/>
                </a:lnTo>
                <a:cubicBezTo>
                  <a:pt x="5378" y="1835"/>
                  <a:pt x="5414" y="1889"/>
                  <a:pt x="5446" y="1943"/>
                </a:cubicBezTo>
                <a:cubicBezTo>
                  <a:pt x="5477" y="1994"/>
                  <a:pt x="5507" y="2045"/>
                  <a:pt x="5534" y="2097"/>
                </a:cubicBezTo>
                <a:cubicBezTo>
                  <a:pt x="5548" y="2126"/>
                  <a:pt x="5603" y="2244"/>
                  <a:pt x="5604" y="2244"/>
                </a:cubicBezTo>
                <a:cubicBezTo>
                  <a:pt x="5605" y="2244"/>
                  <a:pt x="5604" y="2244"/>
                  <a:pt x="5604" y="2242"/>
                </a:cubicBezTo>
                <a:lnTo>
                  <a:pt x="5604" y="2242"/>
                </a:lnTo>
                <a:cubicBezTo>
                  <a:pt x="5646" y="2347"/>
                  <a:pt x="5682" y="2454"/>
                  <a:pt x="5711" y="2561"/>
                </a:cubicBezTo>
                <a:cubicBezTo>
                  <a:pt x="5726" y="2620"/>
                  <a:pt x="5741" y="2679"/>
                  <a:pt x="5751" y="2738"/>
                </a:cubicBezTo>
                <a:cubicBezTo>
                  <a:pt x="5756" y="2758"/>
                  <a:pt x="5778" y="2901"/>
                  <a:pt x="5781" y="2901"/>
                </a:cubicBezTo>
                <a:cubicBezTo>
                  <a:pt x="5781" y="2901"/>
                  <a:pt x="5781" y="2892"/>
                  <a:pt x="5779" y="2872"/>
                </a:cubicBezTo>
                <a:lnTo>
                  <a:pt x="5779" y="2872"/>
                </a:lnTo>
                <a:cubicBezTo>
                  <a:pt x="5793" y="2999"/>
                  <a:pt x="5800" y="3127"/>
                  <a:pt x="5800" y="3256"/>
                </a:cubicBezTo>
                <a:cubicBezTo>
                  <a:pt x="5798" y="3323"/>
                  <a:pt x="5796" y="3393"/>
                  <a:pt x="5791" y="3460"/>
                </a:cubicBezTo>
                <a:cubicBezTo>
                  <a:pt x="5787" y="3518"/>
                  <a:pt x="5781" y="3572"/>
                  <a:pt x="5780" y="3582"/>
                </a:cubicBezTo>
                <a:lnTo>
                  <a:pt x="5780" y="3582"/>
                </a:lnTo>
                <a:cubicBezTo>
                  <a:pt x="5759" y="3706"/>
                  <a:pt x="5734" y="3831"/>
                  <a:pt x="5699" y="3953"/>
                </a:cubicBezTo>
                <a:cubicBezTo>
                  <a:pt x="5682" y="4012"/>
                  <a:pt x="5663" y="4069"/>
                  <a:pt x="5642" y="4126"/>
                </a:cubicBezTo>
                <a:cubicBezTo>
                  <a:pt x="5631" y="4155"/>
                  <a:pt x="5621" y="4183"/>
                  <a:pt x="5610" y="4212"/>
                </a:cubicBezTo>
                <a:cubicBezTo>
                  <a:pt x="5606" y="4223"/>
                  <a:pt x="5602" y="4232"/>
                  <a:pt x="5600" y="4238"/>
                </a:cubicBezTo>
                <a:lnTo>
                  <a:pt x="5600" y="4238"/>
                </a:lnTo>
                <a:cubicBezTo>
                  <a:pt x="5597" y="4244"/>
                  <a:pt x="5593" y="4252"/>
                  <a:pt x="5589" y="4261"/>
                </a:cubicBezTo>
                <a:cubicBezTo>
                  <a:pt x="5534" y="4370"/>
                  <a:pt x="5477" y="4478"/>
                  <a:pt x="5412" y="4581"/>
                </a:cubicBezTo>
                <a:cubicBezTo>
                  <a:pt x="5311" y="4737"/>
                  <a:pt x="5324" y="4720"/>
                  <a:pt x="5189" y="4863"/>
                </a:cubicBezTo>
                <a:cubicBezTo>
                  <a:pt x="4814" y="5261"/>
                  <a:pt x="4355" y="5476"/>
                  <a:pt x="3756" y="5573"/>
                </a:cubicBezTo>
                <a:cubicBezTo>
                  <a:pt x="3620" y="5595"/>
                  <a:pt x="3482" y="5605"/>
                  <a:pt x="3344" y="5605"/>
                </a:cubicBezTo>
                <a:cubicBezTo>
                  <a:pt x="2954" y="5605"/>
                  <a:pt x="2572" y="5519"/>
                  <a:pt x="2265" y="5346"/>
                </a:cubicBezTo>
                <a:cubicBezTo>
                  <a:pt x="2214" y="5316"/>
                  <a:pt x="2164" y="5285"/>
                  <a:pt x="2113" y="5253"/>
                </a:cubicBezTo>
                <a:cubicBezTo>
                  <a:pt x="2098" y="5243"/>
                  <a:pt x="2015" y="5180"/>
                  <a:pt x="2013" y="5180"/>
                </a:cubicBezTo>
                <a:lnTo>
                  <a:pt x="2013" y="5180"/>
                </a:lnTo>
                <a:cubicBezTo>
                  <a:pt x="2013" y="5180"/>
                  <a:pt x="2019" y="5186"/>
                  <a:pt x="2037" y="5200"/>
                </a:cubicBezTo>
                <a:cubicBezTo>
                  <a:pt x="1930" y="5114"/>
                  <a:pt x="1831" y="5019"/>
                  <a:pt x="1740" y="4916"/>
                </a:cubicBezTo>
                <a:cubicBezTo>
                  <a:pt x="1728" y="4902"/>
                  <a:pt x="1675" y="4837"/>
                  <a:pt x="1657" y="4816"/>
                </a:cubicBezTo>
                <a:lnTo>
                  <a:pt x="1657" y="4816"/>
                </a:lnTo>
                <a:cubicBezTo>
                  <a:pt x="1647" y="4801"/>
                  <a:pt x="1584" y="4711"/>
                  <a:pt x="1570" y="4688"/>
                </a:cubicBezTo>
                <a:cubicBezTo>
                  <a:pt x="1500" y="4579"/>
                  <a:pt x="1439" y="4465"/>
                  <a:pt x="1382" y="4347"/>
                </a:cubicBezTo>
                <a:cubicBezTo>
                  <a:pt x="1372" y="4327"/>
                  <a:pt x="1369" y="4322"/>
                  <a:pt x="1368" y="4322"/>
                </a:cubicBezTo>
                <a:lnTo>
                  <a:pt x="1368" y="4322"/>
                </a:lnTo>
                <a:cubicBezTo>
                  <a:pt x="1368" y="4322"/>
                  <a:pt x="1368" y="4322"/>
                  <a:pt x="1368" y="4322"/>
                </a:cubicBezTo>
                <a:lnTo>
                  <a:pt x="1368" y="4322"/>
                </a:lnTo>
                <a:cubicBezTo>
                  <a:pt x="1366" y="4315"/>
                  <a:pt x="1360" y="4299"/>
                  <a:pt x="1348" y="4265"/>
                </a:cubicBezTo>
                <a:cubicBezTo>
                  <a:pt x="1329" y="4210"/>
                  <a:pt x="1308" y="4155"/>
                  <a:pt x="1291" y="4101"/>
                </a:cubicBezTo>
                <a:cubicBezTo>
                  <a:pt x="1251" y="3974"/>
                  <a:pt x="1220" y="3848"/>
                  <a:pt x="1197" y="3717"/>
                </a:cubicBezTo>
                <a:cubicBezTo>
                  <a:pt x="1192" y="3696"/>
                  <a:pt x="1179" y="3596"/>
                  <a:pt x="1178" y="3596"/>
                </a:cubicBezTo>
                <a:lnTo>
                  <a:pt x="1178" y="3596"/>
                </a:lnTo>
                <a:cubicBezTo>
                  <a:pt x="1178" y="3596"/>
                  <a:pt x="1179" y="3606"/>
                  <a:pt x="1182" y="3633"/>
                </a:cubicBezTo>
                <a:cubicBezTo>
                  <a:pt x="1173" y="3568"/>
                  <a:pt x="1167" y="3502"/>
                  <a:pt x="1165" y="3437"/>
                </a:cubicBezTo>
                <a:cubicBezTo>
                  <a:pt x="1157" y="3304"/>
                  <a:pt x="1157" y="3174"/>
                  <a:pt x="1165" y="3041"/>
                </a:cubicBezTo>
                <a:cubicBezTo>
                  <a:pt x="1167" y="3011"/>
                  <a:pt x="1179" y="2898"/>
                  <a:pt x="1181" y="2870"/>
                </a:cubicBezTo>
                <a:lnTo>
                  <a:pt x="1181" y="2870"/>
                </a:lnTo>
                <a:cubicBezTo>
                  <a:pt x="1186" y="2847"/>
                  <a:pt x="1203" y="2750"/>
                  <a:pt x="1209" y="2721"/>
                </a:cubicBezTo>
                <a:cubicBezTo>
                  <a:pt x="1239" y="2580"/>
                  <a:pt x="1281" y="2443"/>
                  <a:pt x="1327" y="2306"/>
                </a:cubicBezTo>
                <a:cubicBezTo>
                  <a:pt x="1342" y="2262"/>
                  <a:pt x="1345" y="2248"/>
                  <a:pt x="1346" y="2244"/>
                </a:cubicBezTo>
                <a:lnTo>
                  <a:pt x="1346" y="2244"/>
                </a:lnTo>
                <a:cubicBezTo>
                  <a:pt x="1348" y="2241"/>
                  <a:pt x="1355" y="2229"/>
                  <a:pt x="1376" y="2188"/>
                </a:cubicBezTo>
                <a:cubicBezTo>
                  <a:pt x="1407" y="2125"/>
                  <a:pt x="1439" y="2059"/>
                  <a:pt x="1475" y="1998"/>
                </a:cubicBezTo>
                <a:cubicBezTo>
                  <a:pt x="1511" y="1937"/>
                  <a:pt x="1551" y="1878"/>
                  <a:pt x="1588" y="1819"/>
                </a:cubicBezTo>
                <a:cubicBezTo>
                  <a:pt x="1603" y="1799"/>
                  <a:pt x="1618" y="1779"/>
                  <a:pt x="1632" y="1759"/>
                </a:cubicBezTo>
                <a:lnTo>
                  <a:pt x="1632" y="1759"/>
                </a:lnTo>
                <a:cubicBezTo>
                  <a:pt x="1639" y="1751"/>
                  <a:pt x="1646" y="1741"/>
                  <a:pt x="1654" y="1733"/>
                </a:cubicBezTo>
                <a:cubicBezTo>
                  <a:pt x="1744" y="1632"/>
                  <a:pt x="1839" y="1535"/>
                  <a:pt x="1945" y="1446"/>
                </a:cubicBezTo>
                <a:cubicBezTo>
                  <a:pt x="1949" y="1443"/>
                  <a:pt x="1952" y="1440"/>
                  <a:pt x="1955" y="1437"/>
                </a:cubicBezTo>
                <a:lnTo>
                  <a:pt x="1955" y="1437"/>
                </a:lnTo>
                <a:cubicBezTo>
                  <a:pt x="1958" y="1435"/>
                  <a:pt x="1960" y="1434"/>
                  <a:pt x="1963" y="1431"/>
                </a:cubicBezTo>
                <a:cubicBezTo>
                  <a:pt x="1993" y="1410"/>
                  <a:pt x="2022" y="1389"/>
                  <a:pt x="2054" y="1370"/>
                </a:cubicBezTo>
                <a:cubicBezTo>
                  <a:pt x="2115" y="1328"/>
                  <a:pt x="2180" y="1292"/>
                  <a:pt x="2246" y="1257"/>
                </a:cubicBezTo>
                <a:cubicBezTo>
                  <a:pt x="2372" y="1191"/>
                  <a:pt x="2412" y="1174"/>
                  <a:pt x="2604" y="1120"/>
                </a:cubicBezTo>
                <a:cubicBezTo>
                  <a:pt x="2802" y="1065"/>
                  <a:pt x="2859" y="1059"/>
                  <a:pt x="3023" y="1044"/>
                </a:cubicBezTo>
                <a:cubicBezTo>
                  <a:pt x="3046" y="1042"/>
                  <a:pt x="3069" y="1039"/>
                  <a:pt x="3092" y="1035"/>
                </a:cubicBezTo>
                <a:lnTo>
                  <a:pt x="3092" y="1035"/>
                </a:lnTo>
                <a:cubicBezTo>
                  <a:pt x="3113" y="1033"/>
                  <a:pt x="3134" y="1031"/>
                  <a:pt x="3156" y="1027"/>
                </a:cubicBezTo>
                <a:cubicBezTo>
                  <a:pt x="3317" y="1000"/>
                  <a:pt x="3479" y="986"/>
                  <a:pt x="3639" y="986"/>
                </a:cubicBezTo>
                <a:close/>
                <a:moveTo>
                  <a:pt x="3656" y="0"/>
                </a:moveTo>
                <a:cubicBezTo>
                  <a:pt x="3424" y="0"/>
                  <a:pt x="3191" y="20"/>
                  <a:pt x="2962" y="55"/>
                </a:cubicBezTo>
                <a:lnTo>
                  <a:pt x="2962" y="55"/>
                </a:lnTo>
                <a:cubicBezTo>
                  <a:pt x="1592" y="189"/>
                  <a:pt x="506" y="1128"/>
                  <a:pt x="238" y="2500"/>
                </a:cubicBezTo>
                <a:cubicBezTo>
                  <a:pt x="0" y="3730"/>
                  <a:pt x="360" y="5131"/>
                  <a:pt x="1367" y="5933"/>
                </a:cubicBezTo>
                <a:cubicBezTo>
                  <a:pt x="1934" y="6385"/>
                  <a:pt x="2656" y="6602"/>
                  <a:pt x="3382" y="6602"/>
                </a:cubicBezTo>
                <a:cubicBezTo>
                  <a:pt x="4138" y="6602"/>
                  <a:pt x="4898" y="6367"/>
                  <a:pt x="5494" y="5917"/>
                </a:cubicBezTo>
                <a:cubicBezTo>
                  <a:pt x="6607" y="5078"/>
                  <a:pt x="7041" y="3580"/>
                  <a:pt x="6659" y="2253"/>
                </a:cubicBezTo>
                <a:cubicBezTo>
                  <a:pt x="6453" y="1537"/>
                  <a:pt x="6015" y="905"/>
                  <a:pt x="5393" y="488"/>
                </a:cubicBezTo>
                <a:cubicBezTo>
                  <a:pt x="4872" y="137"/>
                  <a:pt x="4267" y="0"/>
                  <a:pt x="3656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13" name="Google Shape;9413;p26"/>
          <p:cNvSpPr/>
          <p:nvPr/>
        </p:nvSpPr>
        <p:spPr>
          <a:xfrm>
            <a:off x="6876475" y="1997425"/>
            <a:ext cx="146125" cy="136975"/>
          </a:xfrm>
          <a:custGeom>
            <a:avLst/>
            <a:gdLst/>
            <a:ahLst/>
            <a:cxnLst/>
            <a:rect l="l" t="t" r="r" b="b"/>
            <a:pathLst>
              <a:path w="5845" h="5479" extrusionOk="0">
                <a:moveTo>
                  <a:pt x="3075" y="4462"/>
                </a:moveTo>
                <a:cubicBezTo>
                  <a:pt x="3073" y="4462"/>
                  <a:pt x="3072" y="4463"/>
                  <a:pt x="3071" y="4463"/>
                </a:cubicBezTo>
                <a:lnTo>
                  <a:pt x="3071" y="4463"/>
                </a:lnTo>
                <a:cubicBezTo>
                  <a:pt x="3072" y="4463"/>
                  <a:pt x="3073" y="4462"/>
                  <a:pt x="3075" y="4462"/>
                </a:cubicBezTo>
                <a:close/>
                <a:moveTo>
                  <a:pt x="3051" y="4466"/>
                </a:moveTo>
                <a:cubicBezTo>
                  <a:pt x="3036" y="4468"/>
                  <a:pt x="3030" y="4469"/>
                  <a:pt x="3030" y="4469"/>
                </a:cubicBezTo>
                <a:cubicBezTo>
                  <a:pt x="3030" y="4469"/>
                  <a:pt x="3040" y="4467"/>
                  <a:pt x="3051" y="4466"/>
                </a:cubicBezTo>
                <a:close/>
                <a:moveTo>
                  <a:pt x="3032" y="988"/>
                </a:moveTo>
                <a:cubicBezTo>
                  <a:pt x="3081" y="988"/>
                  <a:pt x="3130" y="990"/>
                  <a:pt x="3180" y="993"/>
                </a:cubicBezTo>
                <a:cubicBezTo>
                  <a:pt x="3209" y="995"/>
                  <a:pt x="3237" y="997"/>
                  <a:pt x="3266" y="999"/>
                </a:cubicBezTo>
                <a:cubicBezTo>
                  <a:pt x="3274" y="999"/>
                  <a:pt x="3280" y="999"/>
                  <a:pt x="3284" y="1000"/>
                </a:cubicBezTo>
                <a:lnTo>
                  <a:pt x="3284" y="1000"/>
                </a:lnTo>
                <a:cubicBezTo>
                  <a:pt x="3395" y="1021"/>
                  <a:pt x="3505" y="1046"/>
                  <a:pt x="3612" y="1081"/>
                </a:cubicBezTo>
                <a:cubicBezTo>
                  <a:pt x="3641" y="1090"/>
                  <a:pt x="3709" y="1119"/>
                  <a:pt x="3711" y="1119"/>
                </a:cubicBezTo>
                <a:cubicBezTo>
                  <a:pt x="3712" y="1119"/>
                  <a:pt x="3702" y="1114"/>
                  <a:pt x="3673" y="1100"/>
                </a:cubicBezTo>
                <a:lnTo>
                  <a:pt x="3673" y="1100"/>
                </a:lnTo>
                <a:cubicBezTo>
                  <a:pt x="3730" y="1125"/>
                  <a:pt x="3787" y="1153"/>
                  <a:pt x="3841" y="1184"/>
                </a:cubicBezTo>
                <a:cubicBezTo>
                  <a:pt x="3883" y="1208"/>
                  <a:pt x="3923" y="1235"/>
                  <a:pt x="3966" y="1262"/>
                </a:cubicBezTo>
                <a:cubicBezTo>
                  <a:pt x="3985" y="1274"/>
                  <a:pt x="3997" y="1281"/>
                  <a:pt x="4005" y="1285"/>
                </a:cubicBezTo>
                <a:lnTo>
                  <a:pt x="4005" y="1285"/>
                </a:lnTo>
                <a:cubicBezTo>
                  <a:pt x="4007" y="1287"/>
                  <a:pt x="4009" y="1289"/>
                  <a:pt x="4012" y="1292"/>
                </a:cubicBezTo>
                <a:cubicBezTo>
                  <a:pt x="4096" y="1368"/>
                  <a:pt x="4181" y="1443"/>
                  <a:pt x="4254" y="1530"/>
                </a:cubicBezTo>
                <a:cubicBezTo>
                  <a:pt x="4264" y="1542"/>
                  <a:pt x="4273" y="1553"/>
                  <a:pt x="4283" y="1565"/>
                </a:cubicBezTo>
                <a:lnTo>
                  <a:pt x="4283" y="1565"/>
                </a:lnTo>
                <a:cubicBezTo>
                  <a:pt x="4284" y="1566"/>
                  <a:pt x="4285" y="1568"/>
                  <a:pt x="4286" y="1570"/>
                </a:cubicBezTo>
                <a:cubicBezTo>
                  <a:pt x="4315" y="1614"/>
                  <a:pt x="4347" y="1656"/>
                  <a:pt x="4374" y="1703"/>
                </a:cubicBezTo>
                <a:cubicBezTo>
                  <a:pt x="4400" y="1743"/>
                  <a:pt x="4423" y="1785"/>
                  <a:pt x="4444" y="1827"/>
                </a:cubicBezTo>
                <a:cubicBezTo>
                  <a:pt x="4458" y="1852"/>
                  <a:pt x="4499" y="1948"/>
                  <a:pt x="4501" y="1948"/>
                </a:cubicBezTo>
                <a:cubicBezTo>
                  <a:pt x="4501" y="1948"/>
                  <a:pt x="4497" y="1936"/>
                  <a:pt x="4484" y="1903"/>
                </a:cubicBezTo>
                <a:lnTo>
                  <a:pt x="4484" y="1903"/>
                </a:lnTo>
                <a:cubicBezTo>
                  <a:pt x="4520" y="1991"/>
                  <a:pt x="4551" y="2082"/>
                  <a:pt x="4577" y="2174"/>
                </a:cubicBezTo>
                <a:cubicBezTo>
                  <a:pt x="4589" y="2221"/>
                  <a:pt x="4600" y="2267"/>
                  <a:pt x="4610" y="2314"/>
                </a:cubicBezTo>
                <a:cubicBezTo>
                  <a:pt x="4616" y="2344"/>
                  <a:pt x="4628" y="2444"/>
                  <a:pt x="4630" y="2444"/>
                </a:cubicBezTo>
                <a:cubicBezTo>
                  <a:pt x="4631" y="2444"/>
                  <a:pt x="4630" y="2431"/>
                  <a:pt x="4627" y="2396"/>
                </a:cubicBezTo>
                <a:lnTo>
                  <a:pt x="4627" y="2396"/>
                </a:lnTo>
                <a:cubicBezTo>
                  <a:pt x="4636" y="2497"/>
                  <a:pt x="4644" y="2600"/>
                  <a:pt x="4644" y="2703"/>
                </a:cubicBezTo>
                <a:cubicBezTo>
                  <a:pt x="4642" y="2756"/>
                  <a:pt x="4642" y="2811"/>
                  <a:pt x="4638" y="2865"/>
                </a:cubicBezTo>
                <a:cubicBezTo>
                  <a:pt x="4636" y="2887"/>
                  <a:pt x="4632" y="2911"/>
                  <a:pt x="4631" y="2933"/>
                </a:cubicBezTo>
                <a:lnTo>
                  <a:pt x="4631" y="2933"/>
                </a:lnTo>
                <a:cubicBezTo>
                  <a:pt x="4631" y="2933"/>
                  <a:pt x="4631" y="2933"/>
                  <a:pt x="4631" y="2933"/>
                </a:cubicBezTo>
                <a:cubicBezTo>
                  <a:pt x="4614" y="3034"/>
                  <a:pt x="4596" y="3135"/>
                  <a:pt x="4566" y="3234"/>
                </a:cubicBezTo>
                <a:cubicBezTo>
                  <a:pt x="4553" y="3280"/>
                  <a:pt x="4537" y="3327"/>
                  <a:pt x="4522" y="3373"/>
                </a:cubicBezTo>
                <a:cubicBezTo>
                  <a:pt x="4513" y="3396"/>
                  <a:pt x="4503" y="3417"/>
                  <a:pt x="4497" y="3441"/>
                </a:cubicBezTo>
                <a:cubicBezTo>
                  <a:pt x="4496" y="3441"/>
                  <a:pt x="4496" y="3441"/>
                  <a:pt x="4496" y="3441"/>
                </a:cubicBezTo>
                <a:lnTo>
                  <a:pt x="4496" y="3441"/>
                </a:lnTo>
                <a:cubicBezTo>
                  <a:pt x="4494" y="3445"/>
                  <a:pt x="4491" y="3450"/>
                  <a:pt x="4488" y="3455"/>
                </a:cubicBezTo>
                <a:cubicBezTo>
                  <a:pt x="4440" y="3542"/>
                  <a:pt x="4400" y="3630"/>
                  <a:pt x="4347" y="3712"/>
                </a:cubicBezTo>
                <a:cubicBezTo>
                  <a:pt x="4337" y="3727"/>
                  <a:pt x="4283" y="3802"/>
                  <a:pt x="4272" y="3820"/>
                </a:cubicBezTo>
                <a:lnTo>
                  <a:pt x="4272" y="3820"/>
                </a:lnTo>
                <a:cubicBezTo>
                  <a:pt x="4267" y="3826"/>
                  <a:pt x="4263" y="3832"/>
                  <a:pt x="4261" y="3835"/>
                </a:cubicBezTo>
                <a:cubicBezTo>
                  <a:pt x="4235" y="3862"/>
                  <a:pt x="4210" y="3891"/>
                  <a:pt x="4185" y="3919"/>
                </a:cubicBezTo>
                <a:cubicBezTo>
                  <a:pt x="4151" y="3955"/>
                  <a:pt x="4115" y="3990"/>
                  <a:pt x="4077" y="4024"/>
                </a:cubicBezTo>
                <a:cubicBezTo>
                  <a:pt x="4063" y="4037"/>
                  <a:pt x="3977" y="4106"/>
                  <a:pt x="3981" y="4106"/>
                </a:cubicBezTo>
                <a:cubicBezTo>
                  <a:pt x="3982" y="4106"/>
                  <a:pt x="3992" y="4099"/>
                  <a:pt x="4016" y="4081"/>
                </a:cubicBezTo>
                <a:lnTo>
                  <a:pt x="4016" y="4081"/>
                </a:lnTo>
                <a:cubicBezTo>
                  <a:pt x="3919" y="4153"/>
                  <a:pt x="3818" y="4216"/>
                  <a:pt x="3713" y="4271"/>
                </a:cubicBezTo>
                <a:cubicBezTo>
                  <a:pt x="3692" y="4282"/>
                  <a:pt x="3605" y="4320"/>
                  <a:pt x="3609" y="4320"/>
                </a:cubicBezTo>
                <a:cubicBezTo>
                  <a:pt x="3609" y="4320"/>
                  <a:pt x="3609" y="4320"/>
                  <a:pt x="3611" y="4319"/>
                </a:cubicBezTo>
                <a:lnTo>
                  <a:pt x="3611" y="4319"/>
                </a:lnTo>
                <a:cubicBezTo>
                  <a:pt x="3569" y="4335"/>
                  <a:pt x="3527" y="4350"/>
                  <a:pt x="3483" y="4365"/>
                </a:cubicBezTo>
                <a:cubicBezTo>
                  <a:pt x="3353" y="4408"/>
                  <a:pt x="3218" y="4437"/>
                  <a:pt x="3083" y="4460"/>
                </a:cubicBezTo>
                <a:cubicBezTo>
                  <a:pt x="3075" y="4462"/>
                  <a:pt x="3068" y="4463"/>
                  <a:pt x="3062" y="4464"/>
                </a:cubicBezTo>
                <a:lnTo>
                  <a:pt x="3062" y="4464"/>
                </a:lnTo>
                <a:cubicBezTo>
                  <a:pt x="3028" y="4467"/>
                  <a:pt x="2994" y="4471"/>
                  <a:pt x="2959" y="4473"/>
                </a:cubicBezTo>
                <a:cubicBezTo>
                  <a:pt x="2900" y="4477"/>
                  <a:pt x="2841" y="4481"/>
                  <a:pt x="2782" y="4481"/>
                </a:cubicBezTo>
                <a:cubicBezTo>
                  <a:pt x="2718" y="4481"/>
                  <a:pt x="2653" y="4479"/>
                  <a:pt x="2590" y="4475"/>
                </a:cubicBezTo>
                <a:cubicBezTo>
                  <a:pt x="2563" y="4473"/>
                  <a:pt x="2536" y="4471"/>
                  <a:pt x="2509" y="4469"/>
                </a:cubicBezTo>
                <a:lnTo>
                  <a:pt x="2509" y="4469"/>
                </a:lnTo>
                <a:cubicBezTo>
                  <a:pt x="2506" y="4468"/>
                  <a:pt x="2503" y="4467"/>
                  <a:pt x="2499" y="4467"/>
                </a:cubicBezTo>
                <a:cubicBezTo>
                  <a:pt x="2392" y="4445"/>
                  <a:pt x="2287" y="4422"/>
                  <a:pt x="2181" y="4389"/>
                </a:cubicBezTo>
                <a:cubicBezTo>
                  <a:pt x="2154" y="4379"/>
                  <a:pt x="2102" y="4357"/>
                  <a:pt x="2090" y="4352"/>
                </a:cubicBezTo>
                <a:lnTo>
                  <a:pt x="2090" y="4352"/>
                </a:lnTo>
                <a:cubicBezTo>
                  <a:pt x="2048" y="4332"/>
                  <a:pt x="2007" y="4312"/>
                  <a:pt x="1966" y="4290"/>
                </a:cubicBezTo>
                <a:cubicBezTo>
                  <a:pt x="1924" y="4266"/>
                  <a:pt x="1884" y="4241"/>
                  <a:pt x="1844" y="4214"/>
                </a:cubicBezTo>
                <a:cubicBezTo>
                  <a:pt x="1820" y="4198"/>
                  <a:pt x="1770" y="4158"/>
                  <a:pt x="1769" y="4158"/>
                </a:cubicBezTo>
                <a:lnTo>
                  <a:pt x="1769" y="4158"/>
                </a:lnTo>
                <a:cubicBezTo>
                  <a:pt x="1769" y="4158"/>
                  <a:pt x="1769" y="4158"/>
                  <a:pt x="1770" y="4159"/>
                </a:cubicBezTo>
                <a:lnTo>
                  <a:pt x="1770" y="4159"/>
                </a:lnTo>
                <a:cubicBezTo>
                  <a:pt x="1698" y="4097"/>
                  <a:pt x="1630" y="4032"/>
                  <a:pt x="1566" y="3961"/>
                </a:cubicBezTo>
                <a:cubicBezTo>
                  <a:pt x="1559" y="3952"/>
                  <a:pt x="1523" y="3908"/>
                  <a:pt x="1505" y="3886"/>
                </a:cubicBezTo>
                <a:lnTo>
                  <a:pt x="1505" y="3886"/>
                </a:lnTo>
                <a:cubicBezTo>
                  <a:pt x="1487" y="3859"/>
                  <a:pt x="1452" y="3809"/>
                  <a:pt x="1446" y="3799"/>
                </a:cubicBezTo>
                <a:cubicBezTo>
                  <a:pt x="1389" y="3710"/>
                  <a:pt x="1347" y="3618"/>
                  <a:pt x="1296" y="3525"/>
                </a:cubicBezTo>
                <a:cubicBezTo>
                  <a:pt x="1293" y="3520"/>
                  <a:pt x="1291" y="3516"/>
                  <a:pt x="1289" y="3513"/>
                </a:cubicBezTo>
                <a:lnTo>
                  <a:pt x="1289" y="3513"/>
                </a:lnTo>
                <a:cubicBezTo>
                  <a:pt x="1287" y="3505"/>
                  <a:pt x="1284" y="3496"/>
                  <a:pt x="1280" y="3485"/>
                </a:cubicBezTo>
                <a:cubicBezTo>
                  <a:pt x="1263" y="3441"/>
                  <a:pt x="1248" y="3396"/>
                  <a:pt x="1233" y="3352"/>
                </a:cubicBezTo>
                <a:cubicBezTo>
                  <a:pt x="1202" y="3251"/>
                  <a:pt x="1176" y="3150"/>
                  <a:pt x="1157" y="3047"/>
                </a:cubicBezTo>
                <a:cubicBezTo>
                  <a:pt x="1153" y="3023"/>
                  <a:pt x="1148" y="2988"/>
                  <a:pt x="1146" y="2969"/>
                </a:cubicBezTo>
                <a:lnTo>
                  <a:pt x="1146" y="2969"/>
                </a:lnTo>
                <a:cubicBezTo>
                  <a:pt x="1142" y="2928"/>
                  <a:pt x="1138" y="2887"/>
                  <a:pt x="1134" y="2847"/>
                </a:cubicBezTo>
                <a:cubicBezTo>
                  <a:pt x="1128" y="2743"/>
                  <a:pt x="1130" y="2638"/>
                  <a:pt x="1136" y="2533"/>
                </a:cubicBezTo>
                <a:cubicBezTo>
                  <a:pt x="1138" y="2513"/>
                  <a:pt x="1146" y="2433"/>
                  <a:pt x="1149" y="2401"/>
                </a:cubicBezTo>
                <a:lnTo>
                  <a:pt x="1149" y="2401"/>
                </a:lnTo>
                <a:cubicBezTo>
                  <a:pt x="1155" y="2369"/>
                  <a:pt x="1164" y="2316"/>
                  <a:pt x="1166" y="2301"/>
                </a:cubicBezTo>
                <a:cubicBezTo>
                  <a:pt x="1191" y="2189"/>
                  <a:pt x="1225" y="2080"/>
                  <a:pt x="1261" y="1970"/>
                </a:cubicBezTo>
                <a:cubicBezTo>
                  <a:pt x="1267" y="1952"/>
                  <a:pt x="1270" y="1940"/>
                  <a:pt x="1272" y="1933"/>
                </a:cubicBezTo>
                <a:lnTo>
                  <a:pt x="1272" y="1933"/>
                </a:lnTo>
                <a:cubicBezTo>
                  <a:pt x="1276" y="1925"/>
                  <a:pt x="1282" y="1914"/>
                  <a:pt x="1290" y="1898"/>
                </a:cubicBezTo>
                <a:cubicBezTo>
                  <a:pt x="1315" y="1848"/>
                  <a:pt x="1341" y="1797"/>
                  <a:pt x="1370" y="1747"/>
                </a:cubicBezTo>
                <a:cubicBezTo>
                  <a:pt x="1398" y="1698"/>
                  <a:pt x="1429" y="1652"/>
                  <a:pt x="1461" y="1604"/>
                </a:cubicBezTo>
                <a:cubicBezTo>
                  <a:pt x="1470" y="1590"/>
                  <a:pt x="1476" y="1580"/>
                  <a:pt x="1480" y="1574"/>
                </a:cubicBezTo>
                <a:lnTo>
                  <a:pt x="1480" y="1574"/>
                </a:lnTo>
                <a:cubicBezTo>
                  <a:pt x="1484" y="1570"/>
                  <a:pt x="1489" y="1565"/>
                  <a:pt x="1497" y="1557"/>
                </a:cubicBezTo>
                <a:cubicBezTo>
                  <a:pt x="1572" y="1477"/>
                  <a:pt x="1648" y="1401"/>
                  <a:pt x="1728" y="1328"/>
                </a:cubicBezTo>
                <a:cubicBezTo>
                  <a:pt x="1729" y="1327"/>
                  <a:pt x="1729" y="1327"/>
                  <a:pt x="1730" y="1326"/>
                </a:cubicBezTo>
                <a:lnTo>
                  <a:pt x="1730" y="1326"/>
                </a:lnTo>
                <a:cubicBezTo>
                  <a:pt x="1753" y="1312"/>
                  <a:pt x="1774" y="1295"/>
                  <a:pt x="1796" y="1281"/>
                </a:cubicBezTo>
                <a:cubicBezTo>
                  <a:pt x="1846" y="1248"/>
                  <a:pt x="1899" y="1218"/>
                  <a:pt x="1952" y="1191"/>
                </a:cubicBezTo>
                <a:cubicBezTo>
                  <a:pt x="1973" y="1180"/>
                  <a:pt x="1996" y="1170"/>
                  <a:pt x="2015" y="1159"/>
                </a:cubicBezTo>
                <a:cubicBezTo>
                  <a:pt x="2019" y="1157"/>
                  <a:pt x="2023" y="1154"/>
                  <a:pt x="2026" y="1152"/>
                </a:cubicBezTo>
                <a:lnTo>
                  <a:pt x="2026" y="1152"/>
                </a:lnTo>
                <a:cubicBezTo>
                  <a:pt x="2028" y="1152"/>
                  <a:pt x="2030" y="1151"/>
                  <a:pt x="2032" y="1151"/>
                </a:cubicBezTo>
                <a:cubicBezTo>
                  <a:pt x="2093" y="1132"/>
                  <a:pt x="2152" y="1108"/>
                  <a:pt x="2213" y="1092"/>
                </a:cubicBezTo>
                <a:cubicBezTo>
                  <a:pt x="2272" y="1075"/>
                  <a:pt x="2329" y="1064"/>
                  <a:pt x="2388" y="1052"/>
                </a:cubicBezTo>
                <a:cubicBezTo>
                  <a:pt x="2406" y="1047"/>
                  <a:pt x="2452" y="1041"/>
                  <a:pt x="2450" y="1041"/>
                </a:cubicBezTo>
                <a:lnTo>
                  <a:pt x="2450" y="1041"/>
                </a:lnTo>
                <a:cubicBezTo>
                  <a:pt x="2449" y="1041"/>
                  <a:pt x="2434" y="1042"/>
                  <a:pt x="2396" y="1047"/>
                </a:cubicBezTo>
                <a:cubicBezTo>
                  <a:pt x="2438" y="1041"/>
                  <a:pt x="2480" y="1037"/>
                  <a:pt x="2523" y="1035"/>
                </a:cubicBezTo>
                <a:cubicBezTo>
                  <a:pt x="2551" y="1033"/>
                  <a:pt x="2579" y="1028"/>
                  <a:pt x="2607" y="1022"/>
                </a:cubicBezTo>
                <a:lnTo>
                  <a:pt x="2607" y="1022"/>
                </a:lnTo>
                <a:cubicBezTo>
                  <a:pt x="2623" y="1021"/>
                  <a:pt x="2639" y="1018"/>
                  <a:pt x="2655" y="1016"/>
                </a:cubicBezTo>
                <a:cubicBezTo>
                  <a:pt x="2677" y="1012"/>
                  <a:pt x="2699" y="1009"/>
                  <a:pt x="2720" y="1006"/>
                </a:cubicBezTo>
                <a:lnTo>
                  <a:pt x="2720" y="1006"/>
                </a:lnTo>
                <a:cubicBezTo>
                  <a:pt x="2727" y="1005"/>
                  <a:pt x="2777" y="1000"/>
                  <a:pt x="2792" y="999"/>
                </a:cubicBezTo>
                <a:cubicBezTo>
                  <a:pt x="2853" y="995"/>
                  <a:pt x="2917" y="991"/>
                  <a:pt x="2978" y="988"/>
                </a:cubicBezTo>
                <a:cubicBezTo>
                  <a:pt x="2996" y="988"/>
                  <a:pt x="3014" y="988"/>
                  <a:pt x="3032" y="988"/>
                </a:cubicBezTo>
                <a:close/>
                <a:moveTo>
                  <a:pt x="3031" y="0"/>
                </a:moveTo>
                <a:cubicBezTo>
                  <a:pt x="2841" y="0"/>
                  <a:pt x="2651" y="16"/>
                  <a:pt x="2463" y="44"/>
                </a:cubicBezTo>
                <a:lnTo>
                  <a:pt x="2463" y="44"/>
                </a:lnTo>
                <a:cubicBezTo>
                  <a:pt x="1887" y="101"/>
                  <a:pt x="1345" y="305"/>
                  <a:pt x="921" y="715"/>
                </a:cubicBezTo>
                <a:cubicBezTo>
                  <a:pt x="551" y="1073"/>
                  <a:pt x="298" y="1566"/>
                  <a:pt x="199" y="2071"/>
                </a:cubicBezTo>
                <a:cubicBezTo>
                  <a:pt x="1" y="3089"/>
                  <a:pt x="296" y="4250"/>
                  <a:pt x="1128" y="4915"/>
                </a:cubicBezTo>
                <a:cubicBezTo>
                  <a:pt x="1602" y="5295"/>
                  <a:pt x="2207" y="5479"/>
                  <a:pt x="2815" y="5479"/>
                </a:cubicBezTo>
                <a:cubicBezTo>
                  <a:pt x="3435" y="5479"/>
                  <a:pt x="4059" y="5288"/>
                  <a:pt x="4551" y="4917"/>
                </a:cubicBezTo>
                <a:cubicBezTo>
                  <a:pt x="5478" y="4222"/>
                  <a:pt x="5845" y="2981"/>
                  <a:pt x="5529" y="1873"/>
                </a:cubicBezTo>
                <a:cubicBezTo>
                  <a:pt x="5356" y="1275"/>
                  <a:pt x="4989" y="750"/>
                  <a:pt x="4469" y="401"/>
                </a:cubicBezTo>
                <a:cubicBezTo>
                  <a:pt x="4037" y="112"/>
                  <a:pt x="3537" y="0"/>
                  <a:pt x="3031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BLANK_1_1_1_1_1_1_1_1">
    <p:bg>
      <p:bgPr>
        <a:solidFill>
          <a:srgbClr val="79CDBE"/>
        </a:solidFill>
        <a:effectLst/>
      </p:bgPr>
    </p:bg>
    <p:spTree>
      <p:nvGrpSpPr>
        <p:cNvPr id="1" name="Shape 94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415" name="Google Shape;9415;p27"/>
          <p:cNvGrpSpPr/>
          <p:nvPr/>
        </p:nvGrpSpPr>
        <p:grpSpPr>
          <a:xfrm>
            <a:off x="0" y="0"/>
            <a:ext cx="9144125" cy="5143391"/>
            <a:chOff x="0" y="0"/>
            <a:chExt cx="9144125" cy="5143391"/>
          </a:xfrm>
        </p:grpSpPr>
        <p:sp>
          <p:nvSpPr>
            <p:cNvPr id="9416" name="Google Shape;9416;p27"/>
            <p:cNvSpPr/>
            <p:nvPr/>
          </p:nvSpPr>
          <p:spPr>
            <a:xfrm>
              <a:off x="0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17" name="Google Shape;9417;p27"/>
            <p:cNvSpPr/>
            <p:nvPr/>
          </p:nvSpPr>
          <p:spPr>
            <a:xfrm>
              <a:off x="381005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18" name="Google Shape;9418;p27"/>
            <p:cNvSpPr/>
            <p:nvPr/>
          </p:nvSpPr>
          <p:spPr>
            <a:xfrm>
              <a:off x="762010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19" name="Google Shape;9419;p27"/>
            <p:cNvSpPr/>
            <p:nvPr/>
          </p:nvSpPr>
          <p:spPr>
            <a:xfrm>
              <a:off x="1143015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20" name="Google Shape;9420;p27"/>
            <p:cNvSpPr/>
            <p:nvPr/>
          </p:nvSpPr>
          <p:spPr>
            <a:xfrm>
              <a:off x="1524020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21" name="Google Shape;9421;p27"/>
            <p:cNvSpPr/>
            <p:nvPr/>
          </p:nvSpPr>
          <p:spPr>
            <a:xfrm>
              <a:off x="1905025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22" name="Google Shape;9422;p27"/>
            <p:cNvSpPr/>
            <p:nvPr/>
          </p:nvSpPr>
          <p:spPr>
            <a:xfrm>
              <a:off x="2286030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23" name="Google Shape;9423;p27"/>
            <p:cNvSpPr/>
            <p:nvPr/>
          </p:nvSpPr>
          <p:spPr>
            <a:xfrm>
              <a:off x="2667035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24" name="Google Shape;9424;p27"/>
            <p:cNvSpPr/>
            <p:nvPr/>
          </p:nvSpPr>
          <p:spPr>
            <a:xfrm>
              <a:off x="3048040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25" name="Google Shape;9425;p27"/>
            <p:cNvSpPr/>
            <p:nvPr/>
          </p:nvSpPr>
          <p:spPr>
            <a:xfrm>
              <a:off x="3429045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26" name="Google Shape;9426;p27"/>
            <p:cNvSpPr/>
            <p:nvPr/>
          </p:nvSpPr>
          <p:spPr>
            <a:xfrm>
              <a:off x="3810050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27" name="Google Shape;9427;p27"/>
            <p:cNvSpPr/>
            <p:nvPr/>
          </p:nvSpPr>
          <p:spPr>
            <a:xfrm>
              <a:off x="4191055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28" name="Google Shape;9428;p27"/>
            <p:cNvSpPr/>
            <p:nvPr/>
          </p:nvSpPr>
          <p:spPr>
            <a:xfrm>
              <a:off x="4572060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29" name="Google Shape;9429;p27"/>
            <p:cNvSpPr/>
            <p:nvPr/>
          </p:nvSpPr>
          <p:spPr>
            <a:xfrm>
              <a:off x="4953065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30" name="Google Shape;9430;p27"/>
            <p:cNvSpPr/>
            <p:nvPr/>
          </p:nvSpPr>
          <p:spPr>
            <a:xfrm>
              <a:off x="5334070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31" name="Google Shape;9431;p27"/>
            <p:cNvSpPr/>
            <p:nvPr/>
          </p:nvSpPr>
          <p:spPr>
            <a:xfrm>
              <a:off x="5715075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32" name="Google Shape;9432;p27"/>
            <p:cNvSpPr/>
            <p:nvPr/>
          </p:nvSpPr>
          <p:spPr>
            <a:xfrm>
              <a:off x="6096080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33" name="Google Shape;9433;p27"/>
            <p:cNvSpPr/>
            <p:nvPr/>
          </p:nvSpPr>
          <p:spPr>
            <a:xfrm>
              <a:off x="6477085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34" name="Google Shape;9434;p27"/>
            <p:cNvSpPr/>
            <p:nvPr/>
          </p:nvSpPr>
          <p:spPr>
            <a:xfrm>
              <a:off x="6858090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35" name="Google Shape;9435;p27"/>
            <p:cNvSpPr/>
            <p:nvPr/>
          </p:nvSpPr>
          <p:spPr>
            <a:xfrm>
              <a:off x="7239095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36" name="Google Shape;9436;p27"/>
            <p:cNvSpPr/>
            <p:nvPr/>
          </p:nvSpPr>
          <p:spPr>
            <a:xfrm>
              <a:off x="0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37" name="Google Shape;9437;p27"/>
            <p:cNvSpPr/>
            <p:nvPr/>
          </p:nvSpPr>
          <p:spPr>
            <a:xfrm>
              <a:off x="381005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38" name="Google Shape;9438;p27"/>
            <p:cNvSpPr/>
            <p:nvPr/>
          </p:nvSpPr>
          <p:spPr>
            <a:xfrm>
              <a:off x="762010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39" name="Google Shape;9439;p27"/>
            <p:cNvSpPr/>
            <p:nvPr/>
          </p:nvSpPr>
          <p:spPr>
            <a:xfrm>
              <a:off x="1143015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40" name="Google Shape;9440;p27"/>
            <p:cNvSpPr/>
            <p:nvPr/>
          </p:nvSpPr>
          <p:spPr>
            <a:xfrm>
              <a:off x="1524020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41" name="Google Shape;9441;p27"/>
            <p:cNvSpPr/>
            <p:nvPr/>
          </p:nvSpPr>
          <p:spPr>
            <a:xfrm>
              <a:off x="1905025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42" name="Google Shape;9442;p27"/>
            <p:cNvSpPr/>
            <p:nvPr/>
          </p:nvSpPr>
          <p:spPr>
            <a:xfrm>
              <a:off x="2286030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43" name="Google Shape;9443;p27"/>
            <p:cNvSpPr/>
            <p:nvPr/>
          </p:nvSpPr>
          <p:spPr>
            <a:xfrm>
              <a:off x="2667035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44" name="Google Shape;9444;p27"/>
            <p:cNvSpPr/>
            <p:nvPr/>
          </p:nvSpPr>
          <p:spPr>
            <a:xfrm>
              <a:off x="3048040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45" name="Google Shape;9445;p27"/>
            <p:cNvSpPr/>
            <p:nvPr/>
          </p:nvSpPr>
          <p:spPr>
            <a:xfrm>
              <a:off x="3429045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46" name="Google Shape;9446;p27"/>
            <p:cNvSpPr/>
            <p:nvPr/>
          </p:nvSpPr>
          <p:spPr>
            <a:xfrm>
              <a:off x="3810050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47" name="Google Shape;9447;p27"/>
            <p:cNvSpPr/>
            <p:nvPr/>
          </p:nvSpPr>
          <p:spPr>
            <a:xfrm>
              <a:off x="4191055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48" name="Google Shape;9448;p27"/>
            <p:cNvSpPr/>
            <p:nvPr/>
          </p:nvSpPr>
          <p:spPr>
            <a:xfrm>
              <a:off x="4572060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49" name="Google Shape;9449;p27"/>
            <p:cNvSpPr/>
            <p:nvPr/>
          </p:nvSpPr>
          <p:spPr>
            <a:xfrm>
              <a:off x="4953065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50" name="Google Shape;9450;p27"/>
            <p:cNvSpPr/>
            <p:nvPr/>
          </p:nvSpPr>
          <p:spPr>
            <a:xfrm>
              <a:off x="5334070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51" name="Google Shape;9451;p27"/>
            <p:cNvSpPr/>
            <p:nvPr/>
          </p:nvSpPr>
          <p:spPr>
            <a:xfrm>
              <a:off x="5715075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52" name="Google Shape;9452;p27"/>
            <p:cNvSpPr/>
            <p:nvPr/>
          </p:nvSpPr>
          <p:spPr>
            <a:xfrm>
              <a:off x="6096080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53" name="Google Shape;9453;p27"/>
            <p:cNvSpPr/>
            <p:nvPr/>
          </p:nvSpPr>
          <p:spPr>
            <a:xfrm>
              <a:off x="6477085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54" name="Google Shape;9454;p27"/>
            <p:cNvSpPr/>
            <p:nvPr/>
          </p:nvSpPr>
          <p:spPr>
            <a:xfrm>
              <a:off x="6858090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55" name="Google Shape;9455;p27"/>
            <p:cNvSpPr/>
            <p:nvPr/>
          </p:nvSpPr>
          <p:spPr>
            <a:xfrm>
              <a:off x="7239095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56" name="Google Shape;9456;p27"/>
            <p:cNvSpPr/>
            <p:nvPr/>
          </p:nvSpPr>
          <p:spPr>
            <a:xfrm>
              <a:off x="0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57" name="Google Shape;9457;p27"/>
            <p:cNvSpPr/>
            <p:nvPr/>
          </p:nvSpPr>
          <p:spPr>
            <a:xfrm>
              <a:off x="381005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58" name="Google Shape;9458;p27"/>
            <p:cNvSpPr/>
            <p:nvPr/>
          </p:nvSpPr>
          <p:spPr>
            <a:xfrm>
              <a:off x="762010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59" name="Google Shape;9459;p27"/>
            <p:cNvSpPr/>
            <p:nvPr/>
          </p:nvSpPr>
          <p:spPr>
            <a:xfrm>
              <a:off x="1143015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60" name="Google Shape;9460;p27"/>
            <p:cNvSpPr/>
            <p:nvPr/>
          </p:nvSpPr>
          <p:spPr>
            <a:xfrm>
              <a:off x="1524020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61" name="Google Shape;9461;p27"/>
            <p:cNvSpPr/>
            <p:nvPr/>
          </p:nvSpPr>
          <p:spPr>
            <a:xfrm>
              <a:off x="1905025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62" name="Google Shape;9462;p27"/>
            <p:cNvSpPr/>
            <p:nvPr/>
          </p:nvSpPr>
          <p:spPr>
            <a:xfrm>
              <a:off x="2286030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63" name="Google Shape;9463;p27"/>
            <p:cNvSpPr/>
            <p:nvPr/>
          </p:nvSpPr>
          <p:spPr>
            <a:xfrm>
              <a:off x="2667035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64" name="Google Shape;9464;p27"/>
            <p:cNvSpPr/>
            <p:nvPr/>
          </p:nvSpPr>
          <p:spPr>
            <a:xfrm>
              <a:off x="3048040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65" name="Google Shape;9465;p27"/>
            <p:cNvSpPr/>
            <p:nvPr/>
          </p:nvSpPr>
          <p:spPr>
            <a:xfrm>
              <a:off x="3429045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66" name="Google Shape;9466;p27"/>
            <p:cNvSpPr/>
            <p:nvPr/>
          </p:nvSpPr>
          <p:spPr>
            <a:xfrm>
              <a:off x="3810050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67" name="Google Shape;9467;p27"/>
            <p:cNvSpPr/>
            <p:nvPr/>
          </p:nvSpPr>
          <p:spPr>
            <a:xfrm>
              <a:off x="4191055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68" name="Google Shape;9468;p27"/>
            <p:cNvSpPr/>
            <p:nvPr/>
          </p:nvSpPr>
          <p:spPr>
            <a:xfrm>
              <a:off x="4572060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69" name="Google Shape;9469;p27"/>
            <p:cNvSpPr/>
            <p:nvPr/>
          </p:nvSpPr>
          <p:spPr>
            <a:xfrm>
              <a:off x="4953065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70" name="Google Shape;9470;p27"/>
            <p:cNvSpPr/>
            <p:nvPr/>
          </p:nvSpPr>
          <p:spPr>
            <a:xfrm>
              <a:off x="5334070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71" name="Google Shape;9471;p27"/>
            <p:cNvSpPr/>
            <p:nvPr/>
          </p:nvSpPr>
          <p:spPr>
            <a:xfrm>
              <a:off x="5715075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72" name="Google Shape;9472;p27"/>
            <p:cNvSpPr/>
            <p:nvPr/>
          </p:nvSpPr>
          <p:spPr>
            <a:xfrm>
              <a:off x="6096080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73" name="Google Shape;9473;p27"/>
            <p:cNvSpPr/>
            <p:nvPr/>
          </p:nvSpPr>
          <p:spPr>
            <a:xfrm>
              <a:off x="6477085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74" name="Google Shape;9474;p27"/>
            <p:cNvSpPr/>
            <p:nvPr/>
          </p:nvSpPr>
          <p:spPr>
            <a:xfrm>
              <a:off x="6858090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75" name="Google Shape;9475;p27"/>
            <p:cNvSpPr/>
            <p:nvPr/>
          </p:nvSpPr>
          <p:spPr>
            <a:xfrm>
              <a:off x="7239095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76" name="Google Shape;9476;p27"/>
            <p:cNvSpPr/>
            <p:nvPr/>
          </p:nvSpPr>
          <p:spPr>
            <a:xfrm>
              <a:off x="0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77" name="Google Shape;9477;p27"/>
            <p:cNvSpPr/>
            <p:nvPr/>
          </p:nvSpPr>
          <p:spPr>
            <a:xfrm>
              <a:off x="381005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78" name="Google Shape;9478;p27"/>
            <p:cNvSpPr/>
            <p:nvPr/>
          </p:nvSpPr>
          <p:spPr>
            <a:xfrm>
              <a:off x="762010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79" name="Google Shape;9479;p27"/>
            <p:cNvSpPr/>
            <p:nvPr/>
          </p:nvSpPr>
          <p:spPr>
            <a:xfrm>
              <a:off x="1143015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80" name="Google Shape;9480;p27"/>
            <p:cNvSpPr/>
            <p:nvPr/>
          </p:nvSpPr>
          <p:spPr>
            <a:xfrm>
              <a:off x="1524020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81" name="Google Shape;9481;p27"/>
            <p:cNvSpPr/>
            <p:nvPr/>
          </p:nvSpPr>
          <p:spPr>
            <a:xfrm>
              <a:off x="1905025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82" name="Google Shape;9482;p27"/>
            <p:cNvSpPr/>
            <p:nvPr/>
          </p:nvSpPr>
          <p:spPr>
            <a:xfrm>
              <a:off x="2286030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83" name="Google Shape;9483;p27"/>
            <p:cNvSpPr/>
            <p:nvPr/>
          </p:nvSpPr>
          <p:spPr>
            <a:xfrm>
              <a:off x="2667035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84" name="Google Shape;9484;p27"/>
            <p:cNvSpPr/>
            <p:nvPr/>
          </p:nvSpPr>
          <p:spPr>
            <a:xfrm>
              <a:off x="3048040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85" name="Google Shape;9485;p27"/>
            <p:cNvSpPr/>
            <p:nvPr/>
          </p:nvSpPr>
          <p:spPr>
            <a:xfrm>
              <a:off x="3429045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86" name="Google Shape;9486;p27"/>
            <p:cNvSpPr/>
            <p:nvPr/>
          </p:nvSpPr>
          <p:spPr>
            <a:xfrm>
              <a:off x="3810050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87" name="Google Shape;9487;p27"/>
            <p:cNvSpPr/>
            <p:nvPr/>
          </p:nvSpPr>
          <p:spPr>
            <a:xfrm>
              <a:off x="4191055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88" name="Google Shape;9488;p27"/>
            <p:cNvSpPr/>
            <p:nvPr/>
          </p:nvSpPr>
          <p:spPr>
            <a:xfrm>
              <a:off x="4572060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89" name="Google Shape;9489;p27"/>
            <p:cNvSpPr/>
            <p:nvPr/>
          </p:nvSpPr>
          <p:spPr>
            <a:xfrm>
              <a:off x="4953065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90" name="Google Shape;9490;p27"/>
            <p:cNvSpPr/>
            <p:nvPr/>
          </p:nvSpPr>
          <p:spPr>
            <a:xfrm>
              <a:off x="5334070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91" name="Google Shape;9491;p27"/>
            <p:cNvSpPr/>
            <p:nvPr/>
          </p:nvSpPr>
          <p:spPr>
            <a:xfrm>
              <a:off x="5715075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92" name="Google Shape;9492;p27"/>
            <p:cNvSpPr/>
            <p:nvPr/>
          </p:nvSpPr>
          <p:spPr>
            <a:xfrm>
              <a:off x="6096080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93" name="Google Shape;9493;p27"/>
            <p:cNvSpPr/>
            <p:nvPr/>
          </p:nvSpPr>
          <p:spPr>
            <a:xfrm>
              <a:off x="6477085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94" name="Google Shape;9494;p27"/>
            <p:cNvSpPr/>
            <p:nvPr/>
          </p:nvSpPr>
          <p:spPr>
            <a:xfrm>
              <a:off x="6858090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95" name="Google Shape;9495;p27"/>
            <p:cNvSpPr/>
            <p:nvPr/>
          </p:nvSpPr>
          <p:spPr>
            <a:xfrm>
              <a:off x="7239095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96" name="Google Shape;9496;p27"/>
            <p:cNvSpPr/>
            <p:nvPr/>
          </p:nvSpPr>
          <p:spPr>
            <a:xfrm>
              <a:off x="0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97" name="Google Shape;9497;p27"/>
            <p:cNvSpPr/>
            <p:nvPr/>
          </p:nvSpPr>
          <p:spPr>
            <a:xfrm>
              <a:off x="381005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98" name="Google Shape;9498;p27"/>
            <p:cNvSpPr/>
            <p:nvPr/>
          </p:nvSpPr>
          <p:spPr>
            <a:xfrm>
              <a:off x="762010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99" name="Google Shape;9499;p27"/>
            <p:cNvSpPr/>
            <p:nvPr/>
          </p:nvSpPr>
          <p:spPr>
            <a:xfrm>
              <a:off x="1143015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00" name="Google Shape;9500;p27"/>
            <p:cNvSpPr/>
            <p:nvPr/>
          </p:nvSpPr>
          <p:spPr>
            <a:xfrm>
              <a:off x="1524020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01" name="Google Shape;9501;p27"/>
            <p:cNvSpPr/>
            <p:nvPr/>
          </p:nvSpPr>
          <p:spPr>
            <a:xfrm>
              <a:off x="1905025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02" name="Google Shape;9502;p27"/>
            <p:cNvSpPr/>
            <p:nvPr/>
          </p:nvSpPr>
          <p:spPr>
            <a:xfrm>
              <a:off x="2286030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03" name="Google Shape;9503;p27"/>
            <p:cNvSpPr/>
            <p:nvPr/>
          </p:nvSpPr>
          <p:spPr>
            <a:xfrm>
              <a:off x="2667035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04" name="Google Shape;9504;p27"/>
            <p:cNvSpPr/>
            <p:nvPr/>
          </p:nvSpPr>
          <p:spPr>
            <a:xfrm>
              <a:off x="3048040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05" name="Google Shape;9505;p27"/>
            <p:cNvSpPr/>
            <p:nvPr/>
          </p:nvSpPr>
          <p:spPr>
            <a:xfrm>
              <a:off x="3429045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06" name="Google Shape;9506;p27"/>
            <p:cNvSpPr/>
            <p:nvPr/>
          </p:nvSpPr>
          <p:spPr>
            <a:xfrm>
              <a:off x="3810050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07" name="Google Shape;9507;p27"/>
            <p:cNvSpPr/>
            <p:nvPr/>
          </p:nvSpPr>
          <p:spPr>
            <a:xfrm>
              <a:off x="4191055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08" name="Google Shape;9508;p27"/>
            <p:cNvSpPr/>
            <p:nvPr/>
          </p:nvSpPr>
          <p:spPr>
            <a:xfrm>
              <a:off x="4572060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09" name="Google Shape;9509;p27"/>
            <p:cNvSpPr/>
            <p:nvPr/>
          </p:nvSpPr>
          <p:spPr>
            <a:xfrm>
              <a:off x="4953065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10" name="Google Shape;9510;p27"/>
            <p:cNvSpPr/>
            <p:nvPr/>
          </p:nvSpPr>
          <p:spPr>
            <a:xfrm>
              <a:off x="5334070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11" name="Google Shape;9511;p27"/>
            <p:cNvSpPr/>
            <p:nvPr/>
          </p:nvSpPr>
          <p:spPr>
            <a:xfrm>
              <a:off x="5715075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12" name="Google Shape;9512;p27"/>
            <p:cNvSpPr/>
            <p:nvPr/>
          </p:nvSpPr>
          <p:spPr>
            <a:xfrm>
              <a:off x="6096080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13" name="Google Shape;9513;p27"/>
            <p:cNvSpPr/>
            <p:nvPr/>
          </p:nvSpPr>
          <p:spPr>
            <a:xfrm>
              <a:off x="6477085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14" name="Google Shape;9514;p27"/>
            <p:cNvSpPr/>
            <p:nvPr/>
          </p:nvSpPr>
          <p:spPr>
            <a:xfrm>
              <a:off x="6858090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15" name="Google Shape;9515;p27"/>
            <p:cNvSpPr/>
            <p:nvPr/>
          </p:nvSpPr>
          <p:spPr>
            <a:xfrm>
              <a:off x="7239095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16" name="Google Shape;9516;p27"/>
            <p:cNvSpPr/>
            <p:nvPr/>
          </p:nvSpPr>
          <p:spPr>
            <a:xfrm>
              <a:off x="0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17" name="Google Shape;9517;p27"/>
            <p:cNvSpPr/>
            <p:nvPr/>
          </p:nvSpPr>
          <p:spPr>
            <a:xfrm>
              <a:off x="381005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18" name="Google Shape;9518;p27"/>
            <p:cNvSpPr/>
            <p:nvPr/>
          </p:nvSpPr>
          <p:spPr>
            <a:xfrm>
              <a:off x="762010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19" name="Google Shape;9519;p27"/>
            <p:cNvSpPr/>
            <p:nvPr/>
          </p:nvSpPr>
          <p:spPr>
            <a:xfrm>
              <a:off x="1143015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20" name="Google Shape;9520;p27"/>
            <p:cNvSpPr/>
            <p:nvPr/>
          </p:nvSpPr>
          <p:spPr>
            <a:xfrm>
              <a:off x="1524020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21" name="Google Shape;9521;p27"/>
            <p:cNvSpPr/>
            <p:nvPr/>
          </p:nvSpPr>
          <p:spPr>
            <a:xfrm>
              <a:off x="1905025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22" name="Google Shape;9522;p27"/>
            <p:cNvSpPr/>
            <p:nvPr/>
          </p:nvSpPr>
          <p:spPr>
            <a:xfrm>
              <a:off x="2286030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23" name="Google Shape;9523;p27"/>
            <p:cNvSpPr/>
            <p:nvPr/>
          </p:nvSpPr>
          <p:spPr>
            <a:xfrm>
              <a:off x="2667035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24" name="Google Shape;9524;p27"/>
            <p:cNvSpPr/>
            <p:nvPr/>
          </p:nvSpPr>
          <p:spPr>
            <a:xfrm>
              <a:off x="3048040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25" name="Google Shape;9525;p27"/>
            <p:cNvSpPr/>
            <p:nvPr/>
          </p:nvSpPr>
          <p:spPr>
            <a:xfrm>
              <a:off x="3429045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26" name="Google Shape;9526;p27"/>
            <p:cNvSpPr/>
            <p:nvPr/>
          </p:nvSpPr>
          <p:spPr>
            <a:xfrm>
              <a:off x="3810050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27" name="Google Shape;9527;p27"/>
            <p:cNvSpPr/>
            <p:nvPr/>
          </p:nvSpPr>
          <p:spPr>
            <a:xfrm>
              <a:off x="4191055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28" name="Google Shape;9528;p27"/>
            <p:cNvSpPr/>
            <p:nvPr/>
          </p:nvSpPr>
          <p:spPr>
            <a:xfrm>
              <a:off x="4572060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29" name="Google Shape;9529;p27"/>
            <p:cNvSpPr/>
            <p:nvPr/>
          </p:nvSpPr>
          <p:spPr>
            <a:xfrm>
              <a:off x="4953065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30" name="Google Shape;9530;p27"/>
            <p:cNvSpPr/>
            <p:nvPr/>
          </p:nvSpPr>
          <p:spPr>
            <a:xfrm>
              <a:off x="5334070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31" name="Google Shape;9531;p27"/>
            <p:cNvSpPr/>
            <p:nvPr/>
          </p:nvSpPr>
          <p:spPr>
            <a:xfrm>
              <a:off x="5715075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32" name="Google Shape;9532;p27"/>
            <p:cNvSpPr/>
            <p:nvPr/>
          </p:nvSpPr>
          <p:spPr>
            <a:xfrm>
              <a:off x="6096080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33" name="Google Shape;9533;p27"/>
            <p:cNvSpPr/>
            <p:nvPr/>
          </p:nvSpPr>
          <p:spPr>
            <a:xfrm>
              <a:off x="6477085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34" name="Google Shape;9534;p27"/>
            <p:cNvSpPr/>
            <p:nvPr/>
          </p:nvSpPr>
          <p:spPr>
            <a:xfrm>
              <a:off x="6858090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35" name="Google Shape;9535;p27"/>
            <p:cNvSpPr/>
            <p:nvPr/>
          </p:nvSpPr>
          <p:spPr>
            <a:xfrm>
              <a:off x="7239095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36" name="Google Shape;9536;p27"/>
            <p:cNvSpPr/>
            <p:nvPr/>
          </p:nvSpPr>
          <p:spPr>
            <a:xfrm>
              <a:off x="0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37" name="Google Shape;9537;p27"/>
            <p:cNvSpPr/>
            <p:nvPr/>
          </p:nvSpPr>
          <p:spPr>
            <a:xfrm>
              <a:off x="381005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38" name="Google Shape;9538;p27"/>
            <p:cNvSpPr/>
            <p:nvPr/>
          </p:nvSpPr>
          <p:spPr>
            <a:xfrm>
              <a:off x="762010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39" name="Google Shape;9539;p27"/>
            <p:cNvSpPr/>
            <p:nvPr/>
          </p:nvSpPr>
          <p:spPr>
            <a:xfrm>
              <a:off x="1143015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40" name="Google Shape;9540;p27"/>
            <p:cNvSpPr/>
            <p:nvPr/>
          </p:nvSpPr>
          <p:spPr>
            <a:xfrm>
              <a:off x="1524020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41" name="Google Shape;9541;p27"/>
            <p:cNvSpPr/>
            <p:nvPr/>
          </p:nvSpPr>
          <p:spPr>
            <a:xfrm>
              <a:off x="1905025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42" name="Google Shape;9542;p27"/>
            <p:cNvSpPr/>
            <p:nvPr/>
          </p:nvSpPr>
          <p:spPr>
            <a:xfrm>
              <a:off x="2286030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43" name="Google Shape;9543;p27"/>
            <p:cNvSpPr/>
            <p:nvPr/>
          </p:nvSpPr>
          <p:spPr>
            <a:xfrm>
              <a:off x="2667035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44" name="Google Shape;9544;p27"/>
            <p:cNvSpPr/>
            <p:nvPr/>
          </p:nvSpPr>
          <p:spPr>
            <a:xfrm>
              <a:off x="3048040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45" name="Google Shape;9545;p27"/>
            <p:cNvSpPr/>
            <p:nvPr/>
          </p:nvSpPr>
          <p:spPr>
            <a:xfrm>
              <a:off x="3429045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46" name="Google Shape;9546;p27"/>
            <p:cNvSpPr/>
            <p:nvPr/>
          </p:nvSpPr>
          <p:spPr>
            <a:xfrm>
              <a:off x="3810050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47" name="Google Shape;9547;p27"/>
            <p:cNvSpPr/>
            <p:nvPr/>
          </p:nvSpPr>
          <p:spPr>
            <a:xfrm>
              <a:off x="4191055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48" name="Google Shape;9548;p27"/>
            <p:cNvSpPr/>
            <p:nvPr/>
          </p:nvSpPr>
          <p:spPr>
            <a:xfrm>
              <a:off x="4572060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49" name="Google Shape;9549;p27"/>
            <p:cNvSpPr/>
            <p:nvPr/>
          </p:nvSpPr>
          <p:spPr>
            <a:xfrm>
              <a:off x="4953065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50" name="Google Shape;9550;p27"/>
            <p:cNvSpPr/>
            <p:nvPr/>
          </p:nvSpPr>
          <p:spPr>
            <a:xfrm>
              <a:off x="5334070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51" name="Google Shape;9551;p27"/>
            <p:cNvSpPr/>
            <p:nvPr/>
          </p:nvSpPr>
          <p:spPr>
            <a:xfrm>
              <a:off x="5715075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52" name="Google Shape;9552;p27"/>
            <p:cNvSpPr/>
            <p:nvPr/>
          </p:nvSpPr>
          <p:spPr>
            <a:xfrm>
              <a:off x="6096080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53" name="Google Shape;9553;p27"/>
            <p:cNvSpPr/>
            <p:nvPr/>
          </p:nvSpPr>
          <p:spPr>
            <a:xfrm>
              <a:off x="6477085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54" name="Google Shape;9554;p27"/>
            <p:cNvSpPr/>
            <p:nvPr/>
          </p:nvSpPr>
          <p:spPr>
            <a:xfrm>
              <a:off x="6858090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55" name="Google Shape;9555;p27"/>
            <p:cNvSpPr/>
            <p:nvPr/>
          </p:nvSpPr>
          <p:spPr>
            <a:xfrm>
              <a:off x="7239095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56" name="Google Shape;9556;p27"/>
            <p:cNvSpPr/>
            <p:nvPr/>
          </p:nvSpPr>
          <p:spPr>
            <a:xfrm>
              <a:off x="0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57" name="Google Shape;9557;p27"/>
            <p:cNvSpPr/>
            <p:nvPr/>
          </p:nvSpPr>
          <p:spPr>
            <a:xfrm>
              <a:off x="381005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58" name="Google Shape;9558;p27"/>
            <p:cNvSpPr/>
            <p:nvPr/>
          </p:nvSpPr>
          <p:spPr>
            <a:xfrm>
              <a:off x="762010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59" name="Google Shape;9559;p27"/>
            <p:cNvSpPr/>
            <p:nvPr/>
          </p:nvSpPr>
          <p:spPr>
            <a:xfrm>
              <a:off x="1143015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60" name="Google Shape;9560;p27"/>
            <p:cNvSpPr/>
            <p:nvPr/>
          </p:nvSpPr>
          <p:spPr>
            <a:xfrm>
              <a:off x="1524020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61" name="Google Shape;9561;p27"/>
            <p:cNvSpPr/>
            <p:nvPr/>
          </p:nvSpPr>
          <p:spPr>
            <a:xfrm>
              <a:off x="1905025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62" name="Google Shape;9562;p27"/>
            <p:cNvSpPr/>
            <p:nvPr/>
          </p:nvSpPr>
          <p:spPr>
            <a:xfrm>
              <a:off x="2286030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63" name="Google Shape;9563;p27"/>
            <p:cNvSpPr/>
            <p:nvPr/>
          </p:nvSpPr>
          <p:spPr>
            <a:xfrm>
              <a:off x="2667035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64" name="Google Shape;9564;p27"/>
            <p:cNvSpPr/>
            <p:nvPr/>
          </p:nvSpPr>
          <p:spPr>
            <a:xfrm>
              <a:off x="3048040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65" name="Google Shape;9565;p27"/>
            <p:cNvSpPr/>
            <p:nvPr/>
          </p:nvSpPr>
          <p:spPr>
            <a:xfrm>
              <a:off x="3429045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66" name="Google Shape;9566;p27"/>
            <p:cNvSpPr/>
            <p:nvPr/>
          </p:nvSpPr>
          <p:spPr>
            <a:xfrm>
              <a:off x="3810050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67" name="Google Shape;9567;p27"/>
            <p:cNvSpPr/>
            <p:nvPr/>
          </p:nvSpPr>
          <p:spPr>
            <a:xfrm>
              <a:off x="4191055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68" name="Google Shape;9568;p27"/>
            <p:cNvSpPr/>
            <p:nvPr/>
          </p:nvSpPr>
          <p:spPr>
            <a:xfrm>
              <a:off x="4572060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69" name="Google Shape;9569;p27"/>
            <p:cNvSpPr/>
            <p:nvPr/>
          </p:nvSpPr>
          <p:spPr>
            <a:xfrm>
              <a:off x="4953065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70" name="Google Shape;9570;p27"/>
            <p:cNvSpPr/>
            <p:nvPr/>
          </p:nvSpPr>
          <p:spPr>
            <a:xfrm>
              <a:off x="5334070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71" name="Google Shape;9571;p27"/>
            <p:cNvSpPr/>
            <p:nvPr/>
          </p:nvSpPr>
          <p:spPr>
            <a:xfrm>
              <a:off x="5715075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72" name="Google Shape;9572;p27"/>
            <p:cNvSpPr/>
            <p:nvPr/>
          </p:nvSpPr>
          <p:spPr>
            <a:xfrm>
              <a:off x="6096080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73" name="Google Shape;9573;p27"/>
            <p:cNvSpPr/>
            <p:nvPr/>
          </p:nvSpPr>
          <p:spPr>
            <a:xfrm>
              <a:off x="6477085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74" name="Google Shape;9574;p27"/>
            <p:cNvSpPr/>
            <p:nvPr/>
          </p:nvSpPr>
          <p:spPr>
            <a:xfrm>
              <a:off x="6858090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75" name="Google Shape;9575;p27"/>
            <p:cNvSpPr/>
            <p:nvPr/>
          </p:nvSpPr>
          <p:spPr>
            <a:xfrm>
              <a:off x="7239095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76" name="Google Shape;9576;p27"/>
            <p:cNvSpPr/>
            <p:nvPr/>
          </p:nvSpPr>
          <p:spPr>
            <a:xfrm>
              <a:off x="0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77" name="Google Shape;9577;p27"/>
            <p:cNvSpPr/>
            <p:nvPr/>
          </p:nvSpPr>
          <p:spPr>
            <a:xfrm>
              <a:off x="381005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78" name="Google Shape;9578;p27"/>
            <p:cNvSpPr/>
            <p:nvPr/>
          </p:nvSpPr>
          <p:spPr>
            <a:xfrm>
              <a:off x="762010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79" name="Google Shape;9579;p27"/>
            <p:cNvSpPr/>
            <p:nvPr/>
          </p:nvSpPr>
          <p:spPr>
            <a:xfrm>
              <a:off x="1143015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80" name="Google Shape;9580;p27"/>
            <p:cNvSpPr/>
            <p:nvPr/>
          </p:nvSpPr>
          <p:spPr>
            <a:xfrm>
              <a:off x="1524020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81" name="Google Shape;9581;p27"/>
            <p:cNvSpPr/>
            <p:nvPr/>
          </p:nvSpPr>
          <p:spPr>
            <a:xfrm>
              <a:off x="1905025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82" name="Google Shape;9582;p27"/>
            <p:cNvSpPr/>
            <p:nvPr/>
          </p:nvSpPr>
          <p:spPr>
            <a:xfrm>
              <a:off x="2286030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83" name="Google Shape;9583;p27"/>
            <p:cNvSpPr/>
            <p:nvPr/>
          </p:nvSpPr>
          <p:spPr>
            <a:xfrm>
              <a:off x="2667035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84" name="Google Shape;9584;p27"/>
            <p:cNvSpPr/>
            <p:nvPr/>
          </p:nvSpPr>
          <p:spPr>
            <a:xfrm>
              <a:off x="3048040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85" name="Google Shape;9585;p27"/>
            <p:cNvSpPr/>
            <p:nvPr/>
          </p:nvSpPr>
          <p:spPr>
            <a:xfrm>
              <a:off x="3429045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86" name="Google Shape;9586;p27"/>
            <p:cNvSpPr/>
            <p:nvPr/>
          </p:nvSpPr>
          <p:spPr>
            <a:xfrm>
              <a:off x="3810050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87" name="Google Shape;9587;p27"/>
            <p:cNvSpPr/>
            <p:nvPr/>
          </p:nvSpPr>
          <p:spPr>
            <a:xfrm>
              <a:off x="4191055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88" name="Google Shape;9588;p27"/>
            <p:cNvSpPr/>
            <p:nvPr/>
          </p:nvSpPr>
          <p:spPr>
            <a:xfrm>
              <a:off x="4572060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89" name="Google Shape;9589;p27"/>
            <p:cNvSpPr/>
            <p:nvPr/>
          </p:nvSpPr>
          <p:spPr>
            <a:xfrm>
              <a:off x="4953065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90" name="Google Shape;9590;p27"/>
            <p:cNvSpPr/>
            <p:nvPr/>
          </p:nvSpPr>
          <p:spPr>
            <a:xfrm>
              <a:off x="5334070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91" name="Google Shape;9591;p27"/>
            <p:cNvSpPr/>
            <p:nvPr/>
          </p:nvSpPr>
          <p:spPr>
            <a:xfrm>
              <a:off x="5715075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92" name="Google Shape;9592;p27"/>
            <p:cNvSpPr/>
            <p:nvPr/>
          </p:nvSpPr>
          <p:spPr>
            <a:xfrm>
              <a:off x="6096080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93" name="Google Shape;9593;p27"/>
            <p:cNvSpPr/>
            <p:nvPr/>
          </p:nvSpPr>
          <p:spPr>
            <a:xfrm>
              <a:off x="6477085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94" name="Google Shape;9594;p27"/>
            <p:cNvSpPr/>
            <p:nvPr/>
          </p:nvSpPr>
          <p:spPr>
            <a:xfrm>
              <a:off x="6858090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95" name="Google Shape;9595;p27"/>
            <p:cNvSpPr/>
            <p:nvPr/>
          </p:nvSpPr>
          <p:spPr>
            <a:xfrm>
              <a:off x="7239095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96" name="Google Shape;9596;p27"/>
            <p:cNvSpPr/>
            <p:nvPr/>
          </p:nvSpPr>
          <p:spPr>
            <a:xfrm>
              <a:off x="0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97" name="Google Shape;9597;p27"/>
            <p:cNvSpPr/>
            <p:nvPr/>
          </p:nvSpPr>
          <p:spPr>
            <a:xfrm>
              <a:off x="381005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98" name="Google Shape;9598;p27"/>
            <p:cNvSpPr/>
            <p:nvPr/>
          </p:nvSpPr>
          <p:spPr>
            <a:xfrm>
              <a:off x="762010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99" name="Google Shape;9599;p27"/>
            <p:cNvSpPr/>
            <p:nvPr/>
          </p:nvSpPr>
          <p:spPr>
            <a:xfrm>
              <a:off x="1143015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00" name="Google Shape;9600;p27"/>
            <p:cNvSpPr/>
            <p:nvPr/>
          </p:nvSpPr>
          <p:spPr>
            <a:xfrm>
              <a:off x="1524020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01" name="Google Shape;9601;p27"/>
            <p:cNvSpPr/>
            <p:nvPr/>
          </p:nvSpPr>
          <p:spPr>
            <a:xfrm>
              <a:off x="1905025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02" name="Google Shape;9602;p27"/>
            <p:cNvSpPr/>
            <p:nvPr/>
          </p:nvSpPr>
          <p:spPr>
            <a:xfrm>
              <a:off x="2286030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03" name="Google Shape;9603;p27"/>
            <p:cNvSpPr/>
            <p:nvPr/>
          </p:nvSpPr>
          <p:spPr>
            <a:xfrm>
              <a:off x="2667035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04" name="Google Shape;9604;p27"/>
            <p:cNvSpPr/>
            <p:nvPr/>
          </p:nvSpPr>
          <p:spPr>
            <a:xfrm>
              <a:off x="3048040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05" name="Google Shape;9605;p27"/>
            <p:cNvSpPr/>
            <p:nvPr/>
          </p:nvSpPr>
          <p:spPr>
            <a:xfrm>
              <a:off x="3429045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06" name="Google Shape;9606;p27"/>
            <p:cNvSpPr/>
            <p:nvPr/>
          </p:nvSpPr>
          <p:spPr>
            <a:xfrm>
              <a:off x="3810050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07" name="Google Shape;9607;p27"/>
            <p:cNvSpPr/>
            <p:nvPr/>
          </p:nvSpPr>
          <p:spPr>
            <a:xfrm>
              <a:off x="4191055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08" name="Google Shape;9608;p27"/>
            <p:cNvSpPr/>
            <p:nvPr/>
          </p:nvSpPr>
          <p:spPr>
            <a:xfrm>
              <a:off x="4572060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09" name="Google Shape;9609;p27"/>
            <p:cNvSpPr/>
            <p:nvPr/>
          </p:nvSpPr>
          <p:spPr>
            <a:xfrm>
              <a:off x="4953065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10" name="Google Shape;9610;p27"/>
            <p:cNvSpPr/>
            <p:nvPr/>
          </p:nvSpPr>
          <p:spPr>
            <a:xfrm>
              <a:off x="5334070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11" name="Google Shape;9611;p27"/>
            <p:cNvSpPr/>
            <p:nvPr/>
          </p:nvSpPr>
          <p:spPr>
            <a:xfrm>
              <a:off x="5715075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12" name="Google Shape;9612;p27"/>
            <p:cNvSpPr/>
            <p:nvPr/>
          </p:nvSpPr>
          <p:spPr>
            <a:xfrm>
              <a:off x="6096080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13" name="Google Shape;9613;p27"/>
            <p:cNvSpPr/>
            <p:nvPr/>
          </p:nvSpPr>
          <p:spPr>
            <a:xfrm>
              <a:off x="6477085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14" name="Google Shape;9614;p27"/>
            <p:cNvSpPr/>
            <p:nvPr/>
          </p:nvSpPr>
          <p:spPr>
            <a:xfrm>
              <a:off x="6858090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15" name="Google Shape;9615;p27"/>
            <p:cNvSpPr/>
            <p:nvPr/>
          </p:nvSpPr>
          <p:spPr>
            <a:xfrm>
              <a:off x="7239095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16" name="Google Shape;9616;p27"/>
            <p:cNvSpPr/>
            <p:nvPr/>
          </p:nvSpPr>
          <p:spPr>
            <a:xfrm>
              <a:off x="0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17" name="Google Shape;9617;p27"/>
            <p:cNvSpPr/>
            <p:nvPr/>
          </p:nvSpPr>
          <p:spPr>
            <a:xfrm>
              <a:off x="381005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18" name="Google Shape;9618;p27"/>
            <p:cNvSpPr/>
            <p:nvPr/>
          </p:nvSpPr>
          <p:spPr>
            <a:xfrm>
              <a:off x="762010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19" name="Google Shape;9619;p27"/>
            <p:cNvSpPr/>
            <p:nvPr/>
          </p:nvSpPr>
          <p:spPr>
            <a:xfrm>
              <a:off x="1143015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20" name="Google Shape;9620;p27"/>
            <p:cNvSpPr/>
            <p:nvPr/>
          </p:nvSpPr>
          <p:spPr>
            <a:xfrm>
              <a:off x="1524020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21" name="Google Shape;9621;p27"/>
            <p:cNvSpPr/>
            <p:nvPr/>
          </p:nvSpPr>
          <p:spPr>
            <a:xfrm>
              <a:off x="1905025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22" name="Google Shape;9622;p27"/>
            <p:cNvSpPr/>
            <p:nvPr/>
          </p:nvSpPr>
          <p:spPr>
            <a:xfrm>
              <a:off x="2286030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23" name="Google Shape;9623;p27"/>
            <p:cNvSpPr/>
            <p:nvPr/>
          </p:nvSpPr>
          <p:spPr>
            <a:xfrm>
              <a:off x="2667035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24" name="Google Shape;9624;p27"/>
            <p:cNvSpPr/>
            <p:nvPr/>
          </p:nvSpPr>
          <p:spPr>
            <a:xfrm>
              <a:off x="3048040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25" name="Google Shape;9625;p27"/>
            <p:cNvSpPr/>
            <p:nvPr/>
          </p:nvSpPr>
          <p:spPr>
            <a:xfrm>
              <a:off x="3429045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26" name="Google Shape;9626;p27"/>
            <p:cNvSpPr/>
            <p:nvPr/>
          </p:nvSpPr>
          <p:spPr>
            <a:xfrm>
              <a:off x="3810050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27" name="Google Shape;9627;p27"/>
            <p:cNvSpPr/>
            <p:nvPr/>
          </p:nvSpPr>
          <p:spPr>
            <a:xfrm>
              <a:off x="4191055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28" name="Google Shape;9628;p27"/>
            <p:cNvSpPr/>
            <p:nvPr/>
          </p:nvSpPr>
          <p:spPr>
            <a:xfrm>
              <a:off x="4572060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29" name="Google Shape;9629;p27"/>
            <p:cNvSpPr/>
            <p:nvPr/>
          </p:nvSpPr>
          <p:spPr>
            <a:xfrm>
              <a:off x="4953065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30" name="Google Shape;9630;p27"/>
            <p:cNvSpPr/>
            <p:nvPr/>
          </p:nvSpPr>
          <p:spPr>
            <a:xfrm>
              <a:off x="5334070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31" name="Google Shape;9631;p27"/>
            <p:cNvSpPr/>
            <p:nvPr/>
          </p:nvSpPr>
          <p:spPr>
            <a:xfrm>
              <a:off x="5715075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32" name="Google Shape;9632;p27"/>
            <p:cNvSpPr/>
            <p:nvPr/>
          </p:nvSpPr>
          <p:spPr>
            <a:xfrm>
              <a:off x="6096080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33" name="Google Shape;9633;p27"/>
            <p:cNvSpPr/>
            <p:nvPr/>
          </p:nvSpPr>
          <p:spPr>
            <a:xfrm>
              <a:off x="6477085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34" name="Google Shape;9634;p27"/>
            <p:cNvSpPr/>
            <p:nvPr/>
          </p:nvSpPr>
          <p:spPr>
            <a:xfrm>
              <a:off x="6858090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35" name="Google Shape;9635;p27"/>
            <p:cNvSpPr/>
            <p:nvPr/>
          </p:nvSpPr>
          <p:spPr>
            <a:xfrm>
              <a:off x="7239095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36" name="Google Shape;9636;p27"/>
            <p:cNvSpPr/>
            <p:nvPr/>
          </p:nvSpPr>
          <p:spPr>
            <a:xfrm>
              <a:off x="0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37" name="Google Shape;9637;p27"/>
            <p:cNvSpPr/>
            <p:nvPr/>
          </p:nvSpPr>
          <p:spPr>
            <a:xfrm>
              <a:off x="381005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38" name="Google Shape;9638;p27"/>
            <p:cNvSpPr/>
            <p:nvPr/>
          </p:nvSpPr>
          <p:spPr>
            <a:xfrm>
              <a:off x="762010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39" name="Google Shape;9639;p27"/>
            <p:cNvSpPr/>
            <p:nvPr/>
          </p:nvSpPr>
          <p:spPr>
            <a:xfrm>
              <a:off x="1143015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40" name="Google Shape;9640;p27"/>
            <p:cNvSpPr/>
            <p:nvPr/>
          </p:nvSpPr>
          <p:spPr>
            <a:xfrm>
              <a:off x="1524020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41" name="Google Shape;9641;p27"/>
            <p:cNvSpPr/>
            <p:nvPr/>
          </p:nvSpPr>
          <p:spPr>
            <a:xfrm>
              <a:off x="1905025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42" name="Google Shape;9642;p27"/>
            <p:cNvSpPr/>
            <p:nvPr/>
          </p:nvSpPr>
          <p:spPr>
            <a:xfrm>
              <a:off x="2286030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43" name="Google Shape;9643;p27"/>
            <p:cNvSpPr/>
            <p:nvPr/>
          </p:nvSpPr>
          <p:spPr>
            <a:xfrm>
              <a:off x="2667035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44" name="Google Shape;9644;p27"/>
            <p:cNvSpPr/>
            <p:nvPr/>
          </p:nvSpPr>
          <p:spPr>
            <a:xfrm>
              <a:off x="3048040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45" name="Google Shape;9645;p27"/>
            <p:cNvSpPr/>
            <p:nvPr/>
          </p:nvSpPr>
          <p:spPr>
            <a:xfrm>
              <a:off x="3429045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46" name="Google Shape;9646;p27"/>
            <p:cNvSpPr/>
            <p:nvPr/>
          </p:nvSpPr>
          <p:spPr>
            <a:xfrm>
              <a:off x="3810050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47" name="Google Shape;9647;p27"/>
            <p:cNvSpPr/>
            <p:nvPr/>
          </p:nvSpPr>
          <p:spPr>
            <a:xfrm>
              <a:off x="4191055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48" name="Google Shape;9648;p27"/>
            <p:cNvSpPr/>
            <p:nvPr/>
          </p:nvSpPr>
          <p:spPr>
            <a:xfrm>
              <a:off x="4572060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49" name="Google Shape;9649;p27"/>
            <p:cNvSpPr/>
            <p:nvPr/>
          </p:nvSpPr>
          <p:spPr>
            <a:xfrm>
              <a:off x="4953065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50" name="Google Shape;9650;p27"/>
            <p:cNvSpPr/>
            <p:nvPr/>
          </p:nvSpPr>
          <p:spPr>
            <a:xfrm>
              <a:off x="5334070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51" name="Google Shape;9651;p27"/>
            <p:cNvSpPr/>
            <p:nvPr/>
          </p:nvSpPr>
          <p:spPr>
            <a:xfrm>
              <a:off x="5715075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52" name="Google Shape;9652;p27"/>
            <p:cNvSpPr/>
            <p:nvPr/>
          </p:nvSpPr>
          <p:spPr>
            <a:xfrm>
              <a:off x="6096080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53" name="Google Shape;9653;p27"/>
            <p:cNvSpPr/>
            <p:nvPr/>
          </p:nvSpPr>
          <p:spPr>
            <a:xfrm>
              <a:off x="6477085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54" name="Google Shape;9654;p27"/>
            <p:cNvSpPr/>
            <p:nvPr/>
          </p:nvSpPr>
          <p:spPr>
            <a:xfrm>
              <a:off x="6858090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55" name="Google Shape;9655;p27"/>
            <p:cNvSpPr/>
            <p:nvPr/>
          </p:nvSpPr>
          <p:spPr>
            <a:xfrm>
              <a:off x="7239095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56" name="Google Shape;9656;p27"/>
            <p:cNvSpPr/>
            <p:nvPr/>
          </p:nvSpPr>
          <p:spPr>
            <a:xfrm>
              <a:off x="7620110" y="0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57" name="Google Shape;9657;p27"/>
            <p:cNvSpPr/>
            <p:nvPr/>
          </p:nvSpPr>
          <p:spPr>
            <a:xfrm>
              <a:off x="8001115" y="0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58" name="Google Shape;9658;p27"/>
            <p:cNvSpPr/>
            <p:nvPr/>
          </p:nvSpPr>
          <p:spPr>
            <a:xfrm>
              <a:off x="8382120" y="0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59" name="Google Shape;9659;p27"/>
            <p:cNvSpPr/>
            <p:nvPr/>
          </p:nvSpPr>
          <p:spPr>
            <a:xfrm>
              <a:off x="8763125" y="0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60" name="Google Shape;9660;p27"/>
            <p:cNvSpPr/>
            <p:nvPr/>
          </p:nvSpPr>
          <p:spPr>
            <a:xfrm>
              <a:off x="7620110" y="342894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61" name="Google Shape;9661;p27"/>
            <p:cNvSpPr/>
            <p:nvPr/>
          </p:nvSpPr>
          <p:spPr>
            <a:xfrm>
              <a:off x="8001115" y="342894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62" name="Google Shape;9662;p27"/>
            <p:cNvSpPr/>
            <p:nvPr/>
          </p:nvSpPr>
          <p:spPr>
            <a:xfrm>
              <a:off x="8382120" y="342894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63" name="Google Shape;9663;p27"/>
            <p:cNvSpPr/>
            <p:nvPr/>
          </p:nvSpPr>
          <p:spPr>
            <a:xfrm>
              <a:off x="8763125" y="342894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64" name="Google Shape;9664;p27"/>
            <p:cNvSpPr/>
            <p:nvPr/>
          </p:nvSpPr>
          <p:spPr>
            <a:xfrm>
              <a:off x="7620110" y="685788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65" name="Google Shape;9665;p27"/>
            <p:cNvSpPr/>
            <p:nvPr/>
          </p:nvSpPr>
          <p:spPr>
            <a:xfrm>
              <a:off x="8001115" y="685788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66" name="Google Shape;9666;p27"/>
            <p:cNvSpPr/>
            <p:nvPr/>
          </p:nvSpPr>
          <p:spPr>
            <a:xfrm>
              <a:off x="8382120" y="685788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67" name="Google Shape;9667;p27"/>
            <p:cNvSpPr/>
            <p:nvPr/>
          </p:nvSpPr>
          <p:spPr>
            <a:xfrm>
              <a:off x="8763125" y="685788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68" name="Google Shape;9668;p27"/>
            <p:cNvSpPr/>
            <p:nvPr/>
          </p:nvSpPr>
          <p:spPr>
            <a:xfrm>
              <a:off x="7620110" y="1028682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69" name="Google Shape;9669;p27"/>
            <p:cNvSpPr/>
            <p:nvPr/>
          </p:nvSpPr>
          <p:spPr>
            <a:xfrm>
              <a:off x="8001115" y="1028682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70" name="Google Shape;9670;p27"/>
            <p:cNvSpPr/>
            <p:nvPr/>
          </p:nvSpPr>
          <p:spPr>
            <a:xfrm>
              <a:off x="8382120" y="1028682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71" name="Google Shape;9671;p27"/>
            <p:cNvSpPr/>
            <p:nvPr/>
          </p:nvSpPr>
          <p:spPr>
            <a:xfrm>
              <a:off x="8763125" y="1028682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72" name="Google Shape;9672;p27"/>
            <p:cNvSpPr/>
            <p:nvPr/>
          </p:nvSpPr>
          <p:spPr>
            <a:xfrm>
              <a:off x="7620110" y="1371576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73" name="Google Shape;9673;p27"/>
            <p:cNvSpPr/>
            <p:nvPr/>
          </p:nvSpPr>
          <p:spPr>
            <a:xfrm>
              <a:off x="8001115" y="1371576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74" name="Google Shape;9674;p27"/>
            <p:cNvSpPr/>
            <p:nvPr/>
          </p:nvSpPr>
          <p:spPr>
            <a:xfrm>
              <a:off x="8382120" y="1371576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75" name="Google Shape;9675;p27"/>
            <p:cNvSpPr/>
            <p:nvPr/>
          </p:nvSpPr>
          <p:spPr>
            <a:xfrm>
              <a:off x="8763125" y="1371576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76" name="Google Shape;9676;p27"/>
            <p:cNvSpPr/>
            <p:nvPr/>
          </p:nvSpPr>
          <p:spPr>
            <a:xfrm>
              <a:off x="7620110" y="1714470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77" name="Google Shape;9677;p27"/>
            <p:cNvSpPr/>
            <p:nvPr/>
          </p:nvSpPr>
          <p:spPr>
            <a:xfrm>
              <a:off x="8001115" y="1714470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78" name="Google Shape;9678;p27"/>
            <p:cNvSpPr/>
            <p:nvPr/>
          </p:nvSpPr>
          <p:spPr>
            <a:xfrm>
              <a:off x="8382120" y="1714470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79" name="Google Shape;9679;p27"/>
            <p:cNvSpPr/>
            <p:nvPr/>
          </p:nvSpPr>
          <p:spPr>
            <a:xfrm>
              <a:off x="8763125" y="1714470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80" name="Google Shape;9680;p27"/>
            <p:cNvSpPr/>
            <p:nvPr/>
          </p:nvSpPr>
          <p:spPr>
            <a:xfrm>
              <a:off x="7620110" y="2057365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81" name="Google Shape;9681;p27"/>
            <p:cNvSpPr/>
            <p:nvPr/>
          </p:nvSpPr>
          <p:spPr>
            <a:xfrm>
              <a:off x="8001115" y="2057365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82" name="Google Shape;9682;p27"/>
            <p:cNvSpPr/>
            <p:nvPr/>
          </p:nvSpPr>
          <p:spPr>
            <a:xfrm>
              <a:off x="8382120" y="2057365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83" name="Google Shape;9683;p27"/>
            <p:cNvSpPr/>
            <p:nvPr/>
          </p:nvSpPr>
          <p:spPr>
            <a:xfrm>
              <a:off x="8763125" y="2057365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84" name="Google Shape;9684;p27"/>
            <p:cNvSpPr/>
            <p:nvPr/>
          </p:nvSpPr>
          <p:spPr>
            <a:xfrm>
              <a:off x="7620110" y="2400259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85" name="Google Shape;9685;p27"/>
            <p:cNvSpPr/>
            <p:nvPr/>
          </p:nvSpPr>
          <p:spPr>
            <a:xfrm>
              <a:off x="8001115" y="2400259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86" name="Google Shape;9686;p27"/>
            <p:cNvSpPr/>
            <p:nvPr/>
          </p:nvSpPr>
          <p:spPr>
            <a:xfrm>
              <a:off x="8382120" y="2400259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87" name="Google Shape;9687;p27"/>
            <p:cNvSpPr/>
            <p:nvPr/>
          </p:nvSpPr>
          <p:spPr>
            <a:xfrm>
              <a:off x="8763125" y="2400259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88" name="Google Shape;9688;p27"/>
            <p:cNvSpPr/>
            <p:nvPr/>
          </p:nvSpPr>
          <p:spPr>
            <a:xfrm>
              <a:off x="7620110" y="2743153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89" name="Google Shape;9689;p27"/>
            <p:cNvSpPr/>
            <p:nvPr/>
          </p:nvSpPr>
          <p:spPr>
            <a:xfrm>
              <a:off x="8001115" y="2743153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90" name="Google Shape;9690;p27"/>
            <p:cNvSpPr/>
            <p:nvPr/>
          </p:nvSpPr>
          <p:spPr>
            <a:xfrm>
              <a:off x="8382120" y="2743153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91" name="Google Shape;9691;p27"/>
            <p:cNvSpPr/>
            <p:nvPr/>
          </p:nvSpPr>
          <p:spPr>
            <a:xfrm>
              <a:off x="8763125" y="2743153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92" name="Google Shape;9692;p27"/>
            <p:cNvSpPr/>
            <p:nvPr/>
          </p:nvSpPr>
          <p:spPr>
            <a:xfrm>
              <a:off x="7620110" y="3086047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93" name="Google Shape;9693;p27"/>
            <p:cNvSpPr/>
            <p:nvPr/>
          </p:nvSpPr>
          <p:spPr>
            <a:xfrm>
              <a:off x="8001115" y="3086047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94" name="Google Shape;9694;p27"/>
            <p:cNvSpPr/>
            <p:nvPr/>
          </p:nvSpPr>
          <p:spPr>
            <a:xfrm>
              <a:off x="8382120" y="3086047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95" name="Google Shape;9695;p27"/>
            <p:cNvSpPr/>
            <p:nvPr/>
          </p:nvSpPr>
          <p:spPr>
            <a:xfrm>
              <a:off x="8763125" y="3086047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96" name="Google Shape;9696;p27"/>
            <p:cNvSpPr/>
            <p:nvPr/>
          </p:nvSpPr>
          <p:spPr>
            <a:xfrm>
              <a:off x="7620110" y="3428941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97" name="Google Shape;9697;p27"/>
            <p:cNvSpPr/>
            <p:nvPr/>
          </p:nvSpPr>
          <p:spPr>
            <a:xfrm>
              <a:off x="8001115" y="3428941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98" name="Google Shape;9698;p27"/>
            <p:cNvSpPr/>
            <p:nvPr/>
          </p:nvSpPr>
          <p:spPr>
            <a:xfrm>
              <a:off x="8382120" y="3428941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99" name="Google Shape;9699;p27"/>
            <p:cNvSpPr/>
            <p:nvPr/>
          </p:nvSpPr>
          <p:spPr>
            <a:xfrm>
              <a:off x="8763125" y="3428941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00" name="Google Shape;9700;p27"/>
            <p:cNvSpPr/>
            <p:nvPr/>
          </p:nvSpPr>
          <p:spPr>
            <a:xfrm>
              <a:off x="7620110" y="3771825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01" name="Google Shape;9701;p27"/>
            <p:cNvSpPr/>
            <p:nvPr/>
          </p:nvSpPr>
          <p:spPr>
            <a:xfrm>
              <a:off x="8001115" y="3771825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02" name="Google Shape;9702;p27"/>
            <p:cNvSpPr/>
            <p:nvPr/>
          </p:nvSpPr>
          <p:spPr>
            <a:xfrm>
              <a:off x="8382120" y="3771825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03" name="Google Shape;9703;p27"/>
            <p:cNvSpPr/>
            <p:nvPr/>
          </p:nvSpPr>
          <p:spPr>
            <a:xfrm>
              <a:off x="8763125" y="3771825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04" name="Google Shape;9704;p27"/>
            <p:cNvSpPr/>
            <p:nvPr/>
          </p:nvSpPr>
          <p:spPr>
            <a:xfrm>
              <a:off x="0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05" name="Google Shape;9705;p27"/>
            <p:cNvSpPr/>
            <p:nvPr/>
          </p:nvSpPr>
          <p:spPr>
            <a:xfrm>
              <a:off x="381005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06" name="Google Shape;9706;p27"/>
            <p:cNvSpPr/>
            <p:nvPr/>
          </p:nvSpPr>
          <p:spPr>
            <a:xfrm>
              <a:off x="762010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07" name="Google Shape;9707;p27"/>
            <p:cNvSpPr/>
            <p:nvPr/>
          </p:nvSpPr>
          <p:spPr>
            <a:xfrm>
              <a:off x="1143015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08" name="Google Shape;9708;p27"/>
            <p:cNvSpPr/>
            <p:nvPr/>
          </p:nvSpPr>
          <p:spPr>
            <a:xfrm>
              <a:off x="1524020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09" name="Google Shape;9709;p27"/>
            <p:cNvSpPr/>
            <p:nvPr/>
          </p:nvSpPr>
          <p:spPr>
            <a:xfrm>
              <a:off x="1905025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10" name="Google Shape;9710;p27"/>
            <p:cNvSpPr/>
            <p:nvPr/>
          </p:nvSpPr>
          <p:spPr>
            <a:xfrm>
              <a:off x="2286030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11" name="Google Shape;9711;p27"/>
            <p:cNvSpPr/>
            <p:nvPr/>
          </p:nvSpPr>
          <p:spPr>
            <a:xfrm>
              <a:off x="2667035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12" name="Google Shape;9712;p27"/>
            <p:cNvSpPr/>
            <p:nvPr/>
          </p:nvSpPr>
          <p:spPr>
            <a:xfrm>
              <a:off x="3048040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13" name="Google Shape;9713;p27"/>
            <p:cNvSpPr/>
            <p:nvPr/>
          </p:nvSpPr>
          <p:spPr>
            <a:xfrm>
              <a:off x="3429045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14" name="Google Shape;9714;p27"/>
            <p:cNvSpPr/>
            <p:nvPr/>
          </p:nvSpPr>
          <p:spPr>
            <a:xfrm>
              <a:off x="3810050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15" name="Google Shape;9715;p27"/>
            <p:cNvSpPr/>
            <p:nvPr/>
          </p:nvSpPr>
          <p:spPr>
            <a:xfrm>
              <a:off x="4191055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16" name="Google Shape;9716;p27"/>
            <p:cNvSpPr/>
            <p:nvPr/>
          </p:nvSpPr>
          <p:spPr>
            <a:xfrm>
              <a:off x="4572060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17" name="Google Shape;9717;p27"/>
            <p:cNvSpPr/>
            <p:nvPr/>
          </p:nvSpPr>
          <p:spPr>
            <a:xfrm>
              <a:off x="4953065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18" name="Google Shape;9718;p27"/>
            <p:cNvSpPr/>
            <p:nvPr/>
          </p:nvSpPr>
          <p:spPr>
            <a:xfrm>
              <a:off x="5334070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19" name="Google Shape;9719;p27"/>
            <p:cNvSpPr/>
            <p:nvPr/>
          </p:nvSpPr>
          <p:spPr>
            <a:xfrm>
              <a:off x="5715075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20" name="Google Shape;9720;p27"/>
            <p:cNvSpPr/>
            <p:nvPr/>
          </p:nvSpPr>
          <p:spPr>
            <a:xfrm>
              <a:off x="6096080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21" name="Google Shape;9721;p27"/>
            <p:cNvSpPr/>
            <p:nvPr/>
          </p:nvSpPr>
          <p:spPr>
            <a:xfrm>
              <a:off x="6477085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22" name="Google Shape;9722;p27"/>
            <p:cNvSpPr/>
            <p:nvPr/>
          </p:nvSpPr>
          <p:spPr>
            <a:xfrm>
              <a:off x="6858090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23" name="Google Shape;9723;p27"/>
            <p:cNvSpPr/>
            <p:nvPr/>
          </p:nvSpPr>
          <p:spPr>
            <a:xfrm>
              <a:off x="7239095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24" name="Google Shape;9724;p27"/>
            <p:cNvSpPr/>
            <p:nvPr/>
          </p:nvSpPr>
          <p:spPr>
            <a:xfrm>
              <a:off x="0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25" name="Google Shape;9725;p27"/>
            <p:cNvSpPr/>
            <p:nvPr/>
          </p:nvSpPr>
          <p:spPr>
            <a:xfrm>
              <a:off x="381005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26" name="Google Shape;9726;p27"/>
            <p:cNvSpPr/>
            <p:nvPr/>
          </p:nvSpPr>
          <p:spPr>
            <a:xfrm>
              <a:off x="762010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27" name="Google Shape;9727;p27"/>
            <p:cNvSpPr/>
            <p:nvPr/>
          </p:nvSpPr>
          <p:spPr>
            <a:xfrm>
              <a:off x="1143015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28" name="Google Shape;9728;p27"/>
            <p:cNvSpPr/>
            <p:nvPr/>
          </p:nvSpPr>
          <p:spPr>
            <a:xfrm>
              <a:off x="1524020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29" name="Google Shape;9729;p27"/>
            <p:cNvSpPr/>
            <p:nvPr/>
          </p:nvSpPr>
          <p:spPr>
            <a:xfrm>
              <a:off x="1905025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30" name="Google Shape;9730;p27"/>
            <p:cNvSpPr/>
            <p:nvPr/>
          </p:nvSpPr>
          <p:spPr>
            <a:xfrm>
              <a:off x="2286030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31" name="Google Shape;9731;p27"/>
            <p:cNvSpPr/>
            <p:nvPr/>
          </p:nvSpPr>
          <p:spPr>
            <a:xfrm>
              <a:off x="2667035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32" name="Google Shape;9732;p27"/>
            <p:cNvSpPr/>
            <p:nvPr/>
          </p:nvSpPr>
          <p:spPr>
            <a:xfrm>
              <a:off x="3048040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33" name="Google Shape;9733;p27"/>
            <p:cNvSpPr/>
            <p:nvPr/>
          </p:nvSpPr>
          <p:spPr>
            <a:xfrm>
              <a:off x="3429045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34" name="Google Shape;9734;p27"/>
            <p:cNvSpPr/>
            <p:nvPr/>
          </p:nvSpPr>
          <p:spPr>
            <a:xfrm>
              <a:off x="3810050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35" name="Google Shape;9735;p27"/>
            <p:cNvSpPr/>
            <p:nvPr/>
          </p:nvSpPr>
          <p:spPr>
            <a:xfrm>
              <a:off x="4191055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36" name="Google Shape;9736;p27"/>
            <p:cNvSpPr/>
            <p:nvPr/>
          </p:nvSpPr>
          <p:spPr>
            <a:xfrm>
              <a:off x="4572060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37" name="Google Shape;9737;p27"/>
            <p:cNvSpPr/>
            <p:nvPr/>
          </p:nvSpPr>
          <p:spPr>
            <a:xfrm>
              <a:off x="4953065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38" name="Google Shape;9738;p27"/>
            <p:cNvSpPr/>
            <p:nvPr/>
          </p:nvSpPr>
          <p:spPr>
            <a:xfrm>
              <a:off x="5334070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39" name="Google Shape;9739;p27"/>
            <p:cNvSpPr/>
            <p:nvPr/>
          </p:nvSpPr>
          <p:spPr>
            <a:xfrm>
              <a:off x="5715075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40" name="Google Shape;9740;p27"/>
            <p:cNvSpPr/>
            <p:nvPr/>
          </p:nvSpPr>
          <p:spPr>
            <a:xfrm>
              <a:off x="6096080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41" name="Google Shape;9741;p27"/>
            <p:cNvSpPr/>
            <p:nvPr/>
          </p:nvSpPr>
          <p:spPr>
            <a:xfrm>
              <a:off x="6477085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42" name="Google Shape;9742;p27"/>
            <p:cNvSpPr/>
            <p:nvPr/>
          </p:nvSpPr>
          <p:spPr>
            <a:xfrm>
              <a:off x="6858090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43" name="Google Shape;9743;p27"/>
            <p:cNvSpPr/>
            <p:nvPr/>
          </p:nvSpPr>
          <p:spPr>
            <a:xfrm>
              <a:off x="7239095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44" name="Google Shape;9744;p27"/>
            <p:cNvSpPr/>
            <p:nvPr/>
          </p:nvSpPr>
          <p:spPr>
            <a:xfrm>
              <a:off x="0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45" name="Google Shape;9745;p27"/>
            <p:cNvSpPr/>
            <p:nvPr/>
          </p:nvSpPr>
          <p:spPr>
            <a:xfrm>
              <a:off x="381005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46" name="Google Shape;9746;p27"/>
            <p:cNvSpPr/>
            <p:nvPr/>
          </p:nvSpPr>
          <p:spPr>
            <a:xfrm>
              <a:off x="762010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47" name="Google Shape;9747;p27"/>
            <p:cNvSpPr/>
            <p:nvPr/>
          </p:nvSpPr>
          <p:spPr>
            <a:xfrm>
              <a:off x="1143015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48" name="Google Shape;9748;p27"/>
            <p:cNvSpPr/>
            <p:nvPr/>
          </p:nvSpPr>
          <p:spPr>
            <a:xfrm>
              <a:off x="1524020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49" name="Google Shape;9749;p27"/>
            <p:cNvSpPr/>
            <p:nvPr/>
          </p:nvSpPr>
          <p:spPr>
            <a:xfrm>
              <a:off x="1905025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50" name="Google Shape;9750;p27"/>
            <p:cNvSpPr/>
            <p:nvPr/>
          </p:nvSpPr>
          <p:spPr>
            <a:xfrm>
              <a:off x="2286030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51" name="Google Shape;9751;p27"/>
            <p:cNvSpPr/>
            <p:nvPr/>
          </p:nvSpPr>
          <p:spPr>
            <a:xfrm>
              <a:off x="2667035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52" name="Google Shape;9752;p27"/>
            <p:cNvSpPr/>
            <p:nvPr/>
          </p:nvSpPr>
          <p:spPr>
            <a:xfrm>
              <a:off x="3048040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53" name="Google Shape;9753;p27"/>
            <p:cNvSpPr/>
            <p:nvPr/>
          </p:nvSpPr>
          <p:spPr>
            <a:xfrm>
              <a:off x="3429045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54" name="Google Shape;9754;p27"/>
            <p:cNvSpPr/>
            <p:nvPr/>
          </p:nvSpPr>
          <p:spPr>
            <a:xfrm>
              <a:off x="3810050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55" name="Google Shape;9755;p27"/>
            <p:cNvSpPr/>
            <p:nvPr/>
          </p:nvSpPr>
          <p:spPr>
            <a:xfrm>
              <a:off x="4191055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56" name="Google Shape;9756;p27"/>
            <p:cNvSpPr/>
            <p:nvPr/>
          </p:nvSpPr>
          <p:spPr>
            <a:xfrm>
              <a:off x="4572060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57" name="Google Shape;9757;p27"/>
            <p:cNvSpPr/>
            <p:nvPr/>
          </p:nvSpPr>
          <p:spPr>
            <a:xfrm>
              <a:off x="4953065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58" name="Google Shape;9758;p27"/>
            <p:cNvSpPr/>
            <p:nvPr/>
          </p:nvSpPr>
          <p:spPr>
            <a:xfrm>
              <a:off x="5334070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59" name="Google Shape;9759;p27"/>
            <p:cNvSpPr/>
            <p:nvPr/>
          </p:nvSpPr>
          <p:spPr>
            <a:xfrm>
              <a:off x="5715075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60" name="Google Shape;9760;p27"/>
            <p:cNvSpPr/>
            <p:nvPr/>
          </p:nvSpPr>
          <p:spPr>
            <a:xfrm>
              <a:off x="6096080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61" name="Google Shape;9761;p27"/>
            <p:cNvSpPr/>
            <p:nvPr/>
          </p:nvSpPr>
          <p:spPr>
            <a:xfrm>
              <a:off x="6477085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62" name="Google Shape;9762;p27"/>
            <p:cNvSpPr/>
            <p:nvPr/>
          </p:nvSpPr>
          <p:spPr>
            <a:xfrm>
              <a:off x="6858090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63" name="Google Shape;9763;p27"/>
            <p:cNvSpPr/>
            <p:nvPr/>
          </p:nvSpPr>
          <p:spPr>
            <a:xfrm>
              <a:off x="7239095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64" name="Google Shape;9764;p27"/>
            <p:cNvSpPr/>
            <p:nvPr/>
          </p:nvSpPr>
          <p:spPr>
            <a:xfrm>
              <a:off x="7620110" y="4114713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65" name="Google Shape;9765;p27"/>
            <p:cNvSpPr/>
            <p:nvPr/>
          </p:nvSpPr>
          <p:spPr>
            <a:xfrm>
              <a:off x="8001115" y="4114713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66" name="Google Shape;9766;p27"/>
            <p:cNvSpPr/>
            <p:nvPr/>
          </p:nvSpPr>
          <p:spPr>
            <a:xfrm>
              <a:off x="8382120" y="4114713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67" name="Google Shape;9767;p27"/>
            <p:cNvSpPr/>
            <p:nvPr/>
          </p:nvSpPr>
          <p:spPr>
            <a:xfrm>
              <a:off x="8763125" y="4114713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68" name="Google Shape;9768;p27"/>
            <p:cNvSpPr/>
            <p:nvPr/>
          </p:nvSpPr>
          <p:spPr>
            <a:xfrm>
              <a:off x="7620110" y="4457607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69" name="Google Shape;9769;p27"/>
            <p:cNvSpPr/>
            <p:nvPr/>
          </p:nvSpPr>
          <p:spPr>
            <a:xfrm>
              <a:off x="8001115" y="4457607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70" name="Google Shape;9770;p27"/>
            <p:cNvSpPr/>
            <p:nvPr/>
          </p:nvSpPr>
          <p:spPr>
            <a:xfrm>
              <a:off x="8382120" y="4457607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71" name="Google Shape;9771;p27"/>
            <p:cNvSpPr/>
            <p:nvPr/>
          </p:nvSpPr>
          <p:spPr>
            <a:xfrm>
              <a:off x="8763125" y="4457607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72" name="Google Shape;9772;p27"/>
            <p:cNvSpPr/>
            <p:nvPr/>
          </p:nvSpPr>
          <p:spPr>
            <a:xfrm>
              <a:off x="7620110" y="4800491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73" name="Google Shape;9773;p27"/>
            <p:cNvSpPr/>
            <p:nvPr/>
          </p:nvSpPr>
          <p:spPr>
            <a:xfrm>
              <a:off x="8001115" y="4800491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74" name="Google Shape;9774;p27"/>
            <p:cNvSpPr/>
            <p:nvPr/>
          </p:nvSpPr>
          <p:spPr>
            <a:xfrm>
              <a:off x="8382120" y="4800491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75" name="Google Shape;9775;p27"/>
            <p:cNvSpPr/>
            <p:nvPr/>
          </p:nvSpPr>
          <p:spPr>
            <a:xfrm>
              <a:off x="8763125" y="4800491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776" name="Google Shape;9776;p27"/>
          <p:cNvSpPr/>
          <p:nvPr/>
        </p:nvSpPr>
        <p:spPr>
          <a:xfrm flipH="1">
            <a:off x="0" y="0"/>
            <a:ext cx="9144000" cy="5143500"/>
          </a:xfrm>
          <a:prstGeom prst="rtTriangle">
            <a:avLst/>
          </a:prstGeom>
          <a:solidFill>
            <a:srgbClr val="005051">
              <a:alpha val="102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9777" name="Google Shape;9777;p27"/>
          <p:cNvGrpSpPr/>
          <p:nvPr/>
        </p:nvGrpSpPr>
        <p:grpSpPr>
          <a:xfrm>
            <a:off x="553048" y="535000"/>
            <a:ext cx="8105852" cy="4302000"/>
            <a:chOff x="553048" y="535000"/>
            <a:chExt cx="8105852" cy="4302000"/>
          </a:xfrm>
        </p:grpSpPr>
        <p:sp>
          <p:nvSpPr>
            <p:cNvPr id="9778" name="Google Shape;9778;p27"/>
            <p:cNvSpPr/>
            <p:nvPr/>
          </p:nvSpPr>
          <p:spPr>
            <a:xfrm>
              <a:off x="942300" y="763600"/>
              <a:ext cx="7716600" cy="4073400"/>
            </a:xfrm>
            <a:prstGeom prst="roundRect">
              <a:avLst>
                <a:gd name="adj" fmla="val 2480"/>
              </a:avLst>
            </a:prstGeom>
            <a:solidFill>
              <a:srgbClr val="222828">
                <a:alpha val="204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79" name="Google Shape;9779;p27"/>
            <p:cNvSpPr/>
            <p:nvPr/>
          </p:nvSpPr>
          <p:spPr>
            <a:xfrm>
              <a:off x="712275" y="535000"/>
              <a:ext cx="7716600" cy="4073400"/>
            </a:xfrm>
            <a:prstGeom prst="roundRect">
              <a:avLst>
                <a:gd name="adj" fmla="val 2480"/>
              </a:avLst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80" name="Google Shape;9780;p27"/>
            <p:cNvSpPr/>
            <p:nvPr/>
          </p:nvSpPr>
          <p:spPr>
            <a:xfrm>
              <a:off x="848698" y="898261"/>
              <a:ext cx="317374" cy="317436"/>
            </a:xfrm>
            <a:custGeom>
              <a:avLst/>
              <a:gdLst/>
              <a:ahLst/>
              <a:cxnLst/>
              <a:rect l="l" t="t" r="r" b="b"/>
              <a:pathLst>
                <a:path w="15209" h="15212" extrusionOk="0">
                  <a:moveTo>
                    <a:pt x="7604" y="0"/>
                  </a:moveTo>
                  <a:cubicBezTo>
                    <a:pt x="3404" y="0"/>
                    <a:pt x="0" y="3405"/>
                    <a:pt x="0" y="7605"/>
                  </a:cubicBezTo>
                  <a:cubicBezTo>
                    <a:pt x="0" y="11805"/>
                    <a:pt x="3404" y="15212"/>
                    <a:pt x="7604" y="15212"/>
                  </a:cubicBezTo>
                  <a:cubicBezTo>
                    <a:pt x="11804" y="15212"/>
                    <a:pt x="15209" y="11805"/>
                    <a:pt x="15209" y="7605"/>
                  </a:cubicBezTo>
                  <a:cubicBezTo>
                    <a:pt x="15209" y="3405"/>
                    <a:pt x="11804" y="0"/>
                    <a:pt x="760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81" name="Google Shape;9781;p27"/>
            <p:cNvSpPr/>
            <p:nvPr/>
          </p:nvSpPr>
          <p:spPr>
            <a:xfrm>
              <a:off x="553048" y="931482"/>
              <a:ext cx="549400" cy="250994"/>
            </a:xfrm>
            <a:custGeom>
              <a:avLst/>
              <a:gdLst/>
              <a:ahLst/>
              <a:cxnLst/>
              <a:rect l="l" t="t" r="r" b="b"/>
              <a:pathLst>
                <a:path w="26328" h="12028" extrusionOk="0">
                  <a:moveTo>
                    <a:pt x="1493" y="0"/>
                  </a:moveTo>
                  <a:cubicBezTo>
                    <a:pt x="671" y="0"/>
                    <a:pt x="0" y="668"/>
                    <a:pt x="0" y="1494"/>
                  </a:cubicBezTo>
                  <a:cubicBezTo>
                    <a:pt x="0" y="2319"/>
                    <a:pt x="671" y="2990"/>
                    <a:pt x="1493" y="2990"/>
                  </a:cubicBezTo>
                  <a:lnTo>
                    <a:pt x="19596" y="2990"/>
                  </a:lnTo>
                  <a:cubicBezTo>
                    <a:pt x="21591" y="2990"/>
                    <a:pt x="23340" y="4081"/>
                    <a:pt x="23340" y="5330"/>
                  </a:cubicBezTo>
                  <a:lnTo>
                    <a:pt x="23340" y="6698"/>
                  </a:lnTo>
                  <a:cubicBezTo>
                    <a:pt x="23340" y="7944"/>
                    <a:pt x="21591" y="9038"/>
                    <a:pt x="19596" y="9038"/>
                  </a:cubicBezTo>
                  <a:lnTo>
                    <a:pt x="1493" y="9038"/>
                  </a:lnTo>
                  <a:cubicBezTo>
                    <a:pt x="671" y="9038"/>
                    <a:pt x="0" y="9706"/>
                    <a:pt x="0" y="10532"/>
                  </a:cubicBezTo>
                  <a:cubicBezTo>
                    <a:pt x="0" y="11357"/>
                    <a:pt x="671" y="12028"/>
                    <a:pt x="1493" y="12028"/>
                  </a:cubicBezTo>
                  <a:lnTo>
                    <a:pt x="19596" y="12028"/>
                  </a:lnTo>
                  <a:lnTo>
                    <a:pt x="19596" y="12025"/>
                  </a:lnTo>
                  <a:cubicBezTo>
                    <a:pt x="23370" y="12025"/>
                    <a:pt x="26327" y="9685"/>
                    <a:pt x="26327" y="6695"/>
                  </a:cubicBezTo>
                  <a:lnTo>
                    <a:pt x="26327" y="5327"/>
                  </a:lnTo>
                  <a:cubicBezTo>
                    <a:pt x="26327" y="2340"/>
                    <a:pt x="23370" y="0"/>
                    <a:pt x="19596" y="0"/>
                  </a:cubicBezTo>
                  <a:close/>
                </a:path>
              </a:pathLst>
            </a:custGeom>
            <a:solidFill>
              <a:srgbClr val="0551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82" name="Google Shape;9782;p27"/>
            <p:cNvSpPr/>
            <p:nvPr/>
          </p:nvSpPr>
          <p:spPr>
            <a:xfrm>
              <a:off x="848698" y="1332681"/>
              <a:ext cx="317374" cy="317457"/>
            </a:xfrm>
            <a:custGeom>
              <a:avLst/>
              <a:gdLst/>
              <a:ahLst/>
              <a:cxnLst/>
              <a:rect l="l" t="t" r="r" b="b"/>
              <a:pathLst>
                <a:path w="15209" h="15213" extrusionOk="0">
                  <a:moveTo>
                    <a:pt x="7604" y="1"/>
                  </a:moveTo>
                  <a:cubicBezTo>
                    <a:pt x="3404" y="1"/>
                    <a:pt x="0" y="3408"/>
                    <a:pt x="0" y="7608"/>
                  </a:cubicBezTo>
                  <a:cubicBezTo>
                    <a:pt x="0" y="11808"/>
                    <a:pt x="3404" y="15212"/>
                    <a:pt x="7604" y="15212"/>
                  </a:cubicBezTo>
                  <a:cubicBezTo>
                    <a:pt x="11804" y="15212"/>
                    <a:pt x="15209" y="11808"/>
                    <a:pt x="15209" y="7608"/>
                  </a:cubicBezTo>
                  <a:cubicBezTo>
                    <a:pt x="15209" y="3408"/>
                    <a:pt x="11804" y="1"/>
                    <a:pt x="760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83" name="Google Shape;9783;p27"/>
            <p:cNvSpPr/>
            <p:nvPr/>
          </p:nvSpPr>
          <p:spPr>
            <a:xfrm>
              <a:off x="553048" y="1365902"/>
              <a:ext cx="549400" cy="251015"/>
            </a:xfrm>
            <a:custGeom>
              <a:avLst/>
              <a:gdLst/>
              <a:ahLst/>
              <a:cxnLst/>
              <a:rect l="l" t="t" r="r" b="b"/>
              <a:pathLst>
                <a:path w="26328" h="12029" extrusionOk="0">
                  <a:moveTo>
                    <a:pt x="1493" y="1"/>
                  </a:moveTo>
                  <a:cubicBezTo>
                    <a:pt x="671" y="1"/>
                    <a:pt x="0" y="671"/>
                    <a:pt x="0" y="1497"/>
                  </a:cubicBezTo>
                  <a:cubicBezTo>
                    <a:pt x="0" y="2320"/>
                    <a:pt x="671" y="2990"/>
                    <a:pt x="1493" y="2990"/>
                  </a:cubicBezTo>
                  <a:lnTo>
                    <a:pt x="19596" y="2990"/>
                  </a:lnTo>
                  <a:cubicBezTo>
                    <a:pt x="21591" y="2990"/>
                    <a:pt x="23340" y="4084"/>
                    <a:pt x="23340" y="5330"/>
                  </a:cubicBezTo>
                  <a:lnTo>
                    <a:pt x="23340" y="6699"/>
                  </a:lnTo>
                  <a:cubicBezTo>
                    <a:pt x="23340" y="7948"/>
                    <a:pt x="21591" y="9042"/>
                    <a:pt x="19596" y="9042"/>
                  </a:cubicBezTo>
                  <a:lnTo>
                    <a:pt x="1493" y="9042"/>
                  </a:lnTo>
                  <a:cubicBezTo>
                    <a:pt x="671" y="9042"/>
                    <a:pt x="0" y="9709"/>
                    <a:pt x="0" y="10535"/>
                  </a:cubicBezTo>
                  <a:cubicBezTo>
                    <a:pt x="0" y="11361"/>
                    <a:pt x="671" y="12028"/>
                    <a:pt x="1493" y="12028"/>
                  </a:cubicBezTo>
                  <a:lnTo>
                    <a:pt x="19596" y="12028"/>
                  </a:lnTo>
                  <a:cubicBezTo>
                    <a:pt x="23370" y="12028"/>
                    <a:pt x="26327" y="9688"/>
                    <a:pt x="26327" y="6699"/>
                  </a:cubicBezTo>
                  <a:lnTo>
                    <a:pt x="26327" y="5330"/>
                  </a:lnTo>
                  <a:cubicBezTo>
                    <a:pt x="26327" y="2344"/>
                    <a:pt x="23370" y="1"/>
                    <a:pt x="19596" y="1"/>
                  </a:cubicBezTo>
                  <a:close/>
                </a:path>
              </a:pathLst>
            </a:custGeom>
            <a:solidFill>
              <a:srgbClr val="0551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84" name="Google Shape;9784;p27"/>
            <p:cNvSpPr/>
            <p:nvPr/>
          </p:nvSpPr>
          <p:spPr>
            <a:xfrm>
              <a:off x="848698" y="1767184"/>
              <a:ext cx="317374" cy="317436"/>
            </a:xfrm>
            <a:custGeom>
              <a:avLst/>
              <a:gdLst/>
              <a:ahLst/>
              <a:cxnLst/>
              <a:rect l="l" t="t" r="r" b="b"/>
              <a:pathLst>
                <a:path w="15209" h="15212" extrusionOk="0">
                  <a:moveTo>
                    <a:pt x="7604" y="0"/>
                  </a:moveTo>
                  <a:cubicBezTo>
                    <a:pt x="3404" y="0"/>
                    <a:pt x="0" y="3404"/>
                    <a:pt x="0" y="7605"/>
                  </a:cubicBezTo>
                  <a:cubicBezTo>
                    <a:pt x="0" y="11805"/>
                    <a:pt x="3404" y="15212"/>
                    <a:pt x="7604" y="15212"/>
                  </a:cubicBezTo>
                  <a:cubicBezTo>
                    <a:pt x="11804" y="15212"/>
                    <a:pt x="15209" y="11805"/>
                    <a:pt x="15209" y="7605"/>
                  </a:cubicBezTo>
                  <a:cubicBezTo>
                    <a:pt x="15209" y="3404"/>
                    <a:pt x="11804" y="0"/>
                    <a:pt x="760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85" name="Google Shape;9785;p27"/>
            <p:cNvSpPr/>
            <p:nvPr/>
          </p:nvSpPr>
          <p:spPr>
            <a:xfrm>
              <a:off x="553048" y="1800405"/>
              <a:ext cx="549400" cy="250994"/>
            </a:xfrm>
            <a:custGeom>
              <a:avLst/>
              <a:gdLst/>
              <a:ahLst/>
              <a:cxnLst/>
              <a:rect l="l" t="t" r="r" b="b"/>
              <a:pathLst>
                <a:path w="26328" h="12028" extrusionOk="0">
                  <a:moveTo>
                    <a:pt x="1493" y="0"/>
                  </a:moveTo>
                  <a:cubicBezTo>
                    <a:pt x="671" y="0"/>
                    <a:pt x="0" y="668"/>
                    <a:pt x="0" y="1493"/>
                  </a:cubicBezTo>
                  <a:cubicBezTo>
                    <a:pt x="0" y="2319"/>
                    <a:pt x="671" y="2990"/>
                    <a:pt x="1493" y="2990"/>
                  </a:cubicBezTo>
                  <a:lnTo>
                    <a:pt x="19596" y="2990"/>
                  </a:lnTo>
                  <a:cubicBezTo>
                    <a:pt x="21591" y="2990"/>
                    <a:pt x="23340" y="4081"/>
                    <a:pt x="23340" y="5330"/>
                  </a:cubicBezTo>
                  <a:lnTo>
                    <a:pt x="23340" y="6695"/>
                  </a:lnTo>
                  <a:cubicBezTo>
                    <a:pt x="23340" y="7944"/>
                    <a:pt x="21591" y="9038"/>
                    <a:pt x="19596" y="9038"/>
                  </a:cubicBezTo>
                  <a:lnTo>
                    <a:pt x="1493" y="9038"/>
                  </a:lnTo>
                  <a:cubicBezTo>
                    <a:pt x="671" y="9038"/>
                    <a:pt x="0" y="9706"/>
                    <a:pt x="0" y="10532"/>
                  </a:cubicBezTo>
                  <a:cubicBezTo>
                    <a:pt x="0" y="11357"/>
                    <a:pt x="671" y="12028"/>
                    <a:pt x="1493" y="12028"/>
                  </a:cubicBezTo>
                  <a:lnTo>
                    <a:pt x="19596" y="12028"/>
                  </a:lnTo>
                  <a:lnTo>
                    <a:pt x="19596" y="12025"/>
                  </a:lnTo>
                  <a:cubicBezTo>
                    <a:pt x="23370" y="12025"/>
                    <a:pt x="26327" y="9685"/>
                    <a:pt x="26327" y="6695"/>
                  </a:cubicBezTo>
                  <a:lnTo>
                    <a:pt x="26327" y="5327"/>
                  </a:lnTo>
                  <a:cubicBezTo>
                    <a:pt x="26327" y="2340"/>
                    <a:pt x="23370" y="0"/>
                    <a:pt x="19596" y="0"/>
                  </a:cubicBezTo>
                  <a:close/>
                </a:path>
              </a:pathLst>
            </a:custGeom>
            <a:solidFill>
              <a:srgbClr val="0551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86" name="Google Shape;9786;p27"/>
            <p:cNvSpPr/>
            <p:nvPr/>
          </p:nvSpPr>
          <p:spPr>
            <a:xfrm>
              <a:off x="848698" y="2201603"/>
              <a:ext cx="317374" cy="317457"/>
            </a:xfrm>
            <a:custGeom>
              <a:avLst/>
              <a:gdLst/>
              <a:ahLst/>
              <a:cxnLst/>
              <a:rect l="l" t="t" r="r" b="b"/>
              <a:pathLst>
                <a:path w="15209" h="15213" extrusionOk="0">
                  <a:moveTo>
                    <a:pt x="7604" y="1"/>
                  </a:moveTo>
                  <a:cubicBezTo>
                    <a:pt x="3404" y="1"/>
                    <a:pt x="0" y="3405"/>
                    <a:pt x="0" y="7608"/>
                  </a:cubicBezTo>
                  <a:cubicBezTo>
                    <a:pt x="0" y="11808"/>
                    <a:pt x="3404" y="15212"/>
                    <a:pt x="7604" y="15212"/>
                  </a:cubicBezTo>
                  <a:cubicBezTo>
                    <a:pt x="11804" y="15212"/>
                    <a:pt x="15209" y="11808"/>
                    <a:pt x="15209" y="7608"/>
                  </a:cubicBezTo>
                  <a:cubicBezTo>
                    <a:pt x="15209" y="3405"/>
                    <a:pt x="11804" y="1"/>
                    <a:pt x="760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87" name="Google Shape;9787;p27"/>
            <p:cNvSpPr/>
            <p:nvPr/>
          </p:nvSpPr>
          <p:spPr>
            <a:xfrm>
              <a:off x="553048" y="2234824"/>
              <a:ext cx="549400" cy="251015"/>
            </a:xfrm>
            <a:custGeom>
              <a:avLst/>
              <a:gdLst/>
              <a:ahLst/>
              <a:cxnLst/>
              <a:rect l="l" t="t" r="r" b="b"/>
              <a:pathLst>
                <a:path w="26328" h="12029" extrusionOk="0">
                  <a:moveTo>
                    <a:pt x="1493" y="1"/>
                  </a:moveTo>
                  <a:cubicBezTo>
                    <a:pt x="671" y="1"/>
                    <a:pt x="0" y="668"/>
                    <a:pt x="0" y="1494"/>
                  </a:cubicBezTo>
                  <a:cubicBezTo>
                    <a:pt x="0" y="2320"/>
                    <a:pt x="671" y="2990"/>
                    <a:pt x="1493" y="2990"/>
                  </a:cubicBezTo>
                  <a:lnTo>
                    <a:pt x="19596" y="2990"/>
                  </a:lnTo>
                  <a:cubicBezTo>
                    <a:pt x="21591" y="2990"/>
                    <a:pt x="23340" y="4084"/>
                    <a:pt x="23340" y="5330"/>
                  </a:cubicBezTo>
                  <a:lnTo>
                    <a:pt x="23340" y="6699"/>
                  </a:lnTo>
                  <a:cubicBezTo>
                    <a:pt x="23340" y="7945"/>
                    <a:pt x="21591" y="9039"/>
                    <a:pt x="19596" y="9039"/>
                  </a:cubicBezTo>
                  <a:lnTo>
                    <a:pt x="1493" y="9039"/>
                  </a:lnTo>
                  <a:cubicBezTo>
                    <a:pt x="671" y="9039"/>
                    <a:pt x="0" y="9706"/>
                    <a:pt x="0" y="10532"/>
                  </a:cubicBezTo>
                  <a:cubicBezTo>
                    <a:pt x="0" y="11358"/>
                    <a:pt x="671" y="12028"/>
                    <a:pt x="1493" y="12028"/>
                  </a:cubicBezTo>
                  <a:lnTo>
                    <a:pt x="19596" y="12028"/>
                  </a:lnTo>
                  <a:lnTo>
                    <a:pt x="19596" y="12025"/>
                  </a:lnTo>
                  <a:cubicBezTo>
                    <a:pt x="23370" y="12025"/>
                    <a:pt x="26327" y="9685"/>
                    <a:pt x="26327" y="6699"/>
                  </a:cubicBezTo>
                  <a:lnTo>
                    <a:pt x="26327" y="5330"/>
                  </a:lnTo>
                  <a:cubicBezTo>
                    <a:pt x="26327" y="2341"/>
                    <a:pt x="23370" y="1"/>
                    <a:pt x="19596" y="1"/>
                  </a:cubicBezTo>
                  <a:close/>
                </a:path>
              </a:pathLst>
            </a:custGeom>
            <a:solidFill>
              <a:srgbClr val="0551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88" name="Google Shape;9788;p27"/>
            <p:cNvSpPr/>
            <p:nvPr/>
          </p:nvSpPr>
          <p:spPr>
            <a:xfrm>
              <a:off x="848698" y="2636106"/>
              <a:ext cx="317374" cy="317374"/>
            </a:xfrm>
            <a:custGeom>
              <a:avLst/>
              <a:gdLst/>
              <a:ahLst/>
              <a:cxnLst/>
              <a:rect l="l" t="t" r="r" b="b"/>
              <a:pathLst>
                <a:path w="15209" h="15209" extrusionOk="0">
                  <a:moveTo>
                    <a:pt x="7604" y="0"/>
                  </a:moveTo>
                  <a:cubicBezTo>
                    <a:pt x="3404" y="0"/>
                    <a:pt x="0" y="3404"/>
                    <a:pt x="0" y="7604"/>
                  </a:cubicBezTo>
                  <a:cubicBezTo>
                    <a:pt x="0" y="11805"/>
                    <a:pt x="3404" y="15209"/>
                    <a:pt x="7604" y="15209"/>
                  </a:cubicBezTo>
                  <a:cubicBezTo>
                    <a:pt x="11804" y="15209"/>
                    <a:pt x="15209" y="11805"/>
                    <a:pt x="15209" y="7604"/>
                  </a:cubicBezTo>
                  <a:cubicBezTo>
                    <a:pt x="15209" y="3404"/>
                    <a:pt x="11804" y="0"/>
                    <a:pt x="760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89" name="Google Shape;9789;p27"/>
            <p:cNvSpPr/>
            <p:nvPr/>
          </p:nvSpPr>
          <p:spPr>
            <a:xfrm>
              <a:off x="553048" y="2669265"/>
              <a:ext cx="549400" cy="250994"/>
            </a:xfrm>
            <a:custGeom>
              <a:avLst/>
              <a:gdLst/>
              <a:ahLst/>
              <a:cxnLst/>
              <a:rect l="l" t="t" r="r" b="b"/>
              <a:pathLst>
                <a:path w="26328" h="12028" extrusionOk="0">
                  <a:moveTo>
                    <a:pt x="1493" y="0"/>
                  </a:moveTo>
                  <a:cubicBezTo>
                    <a:pt x="671" y="0"/>
                    <a:pt x="0" y="671"/>
                    <a:pt x="0" y="1496"/>
                  </a:cubicBezTo>
                  <a:cubicBezTo>
                    <a:pt x="0" y="2322"/>
                    <a:pt x="671" y="2990"/>
                    <a:pt x="1493" y="2990"/>
                  </a:cubicBezTo>
                  <a:lnTo>
                    <a:pt x="19596" y="2990"/>
                  </a:lnTo>
                  <a:cubicBezTo>
                    <a:pt x="21591" y="2990"/>
                    <a:pt x="23340" y="4084"/>
                    <a:pt x="23340" y="5330"/>
                  </a:cubicBezTo>
                  <a:lnTo>
                    <a:pt x="23340" y="6698"/>
                  </a:lnTo>
                  <a:cubicBezTo>
                    <a:pt x="23340" y="7947"/>
                    <a:pt x="21591" y="9041"/>
                    <a:pt x="19596" y="9041"/>
                  </a:cubicBezTo>
                  <a:lnTo>
                    <a:pt x="1493" y="9041"/>
                  </a:lnTo>
                  <a:cubicBezTo>
                    <a:pt x="671" y="9041"/>
                    <a:pt x="0" y="9709"/>
                    <a:pt x="0" y="10534"/>
                  </a:cubicBezTo>
                  <a:cubicBezTo>
                    <a:pt x="0" y="11360"/>
                    <a:pt x="671" y="12028"/>
                    <a:pt x="1493" y="12028"/>
                  </a:cubicBezTo>
                  <a:lnTo>
                    <a:pt x="19596" y="12028"/>
                  </a:lnTo>
                  <a:cubicBezTo>
                    <a:pt x="23370" y="12028"/>
                    <a:pt x="26327" y="9688"/>
                    <a:pt x="26327" y="6698"/>
                  </a:cubicBezTo>
                  <a:lnTo>
                    <a:pt x="26327" y="5330"/>
                  </a:lnTo>
                  <a:cubicBezTo>
                    <a:pt x="26327" y="2343"/>
                    <a:pt x="23370" y="0"/>
                    <a:pt x="19596" y="0"/>
                  </a:cubicBezTo>
                  <a:close/>
                </a:path>
              </a:pathLst>
            </a:custGeom>
            <a:solidFill>
              <a:srgbClr val="0551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90" name="Google Shape;9790;p27"/>
            <p:cNvSpPr/>
            <p:nvPr/>
          </p:nvSpPr>
          <p:spPr>
            <a:xfrm>
              <a:off x="848698" y="3070526"/>
              <a:ext cx="317374" cy="317457"/>
            </a:xfrm>
            <a:custGeom>
              <a:avLst/>
              <a:gdLst/>
              <a:ahLst/>
              <a:cxnLst/>
              <a:rect l="l" t="t" r="r" b="b"/>
              <a:pathLst>
                <a:path w="15209" h="15213" extrusionOk="0">
                  <a:moveTo>
                    <a:pt x="7604" y="1"/>
                  </a:moveTo>
                  <a:cubicBezTo>
                    <a:pt x="3404" y="1"/>
                    <a:pt x="0" y="3405"/>
                    <a:pt x="0" y="7605"/>
                  </a:cubicBezTo>
                  <a:cubicBezTo>
                    <a:pt x="0" y="11805"/>
                    <a:pt x="3404" y="15212"/>
                    <a:pt x="7604" y="15212"/>
                  </a:cubicBezTo>
                  <a:cubicBezTo>
                    <a:pt x="11804" y="15212"/>
                    <a:pt x="15209" y="11805"/>
                    <a:pt x="15209" y="7605"/>
                  </a:cubicBezTo>
                  <a:cubicBezTo>
                    <a:pt x="15209" y="3405"/>
                    <a:pt x="11804" y="1"/>
                    <a:pt x="760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91" name="Google Shape;9791;p27"/>
            <p:cNvSpPr/>
            <p:nvPr/>
          </p:nvSpPr>
          <p:spPr>
            <a:xfrm>
              <a:off x="553048" y="3103747"/>
              <a:ext cx="549400" cy="251015"/>
            </a:xfrm>
            <a:custGeom>
              <a:avLst/>
              <a:gdLst/>
              <a:ahLst/>
              <a:cxnLst/>
              <a:rect l="l" t="t" r="r" b="b"/>
              <a:pathLst>
                <a:path w="26328" h="12029" extrusionOk="0">
                  <a:moveTo>
                    <a:pt x="1493" y="0"/>
                  </a:moveTo>
                  <a:cubicBezTo>
                    <a:pt x="671" y="0"/>
                    <a:pt x="0" y="668"/>
                    <a:pt x="0" y="1494"/>
                  </a:cubicBezTo>
                  <a:cubicBezTo>
                    <a:pt x="0" y="2320"/>
                    <a:pt x="671" y="2987"/>
                    <a:pt x="1493" y="2987"/>
                  </a:cubicBezTo>
                  <a:lnTo>
                    <a:pt x="19596" y="2987"/>
                  </a:lnTo>
                  <a:cubicBezTo>
                    <a:pt x="21591" y="2987"/>
                    <a:pt x="23340" y="4081"/>
                    <a:pt x="23340" y="5330"/>
                  </a:cubicBezTo>
                  <a:lnTo>
                    <a:pt x="23340" y="6696"/>
                  </a:lnTo>
                  <a:cubicBezTo>
                    <a:pt x="23340" y="7945"/>
                    <a:pt x="21591" y="9039"/>
                    <a:pt x="19596" y="9039"/>
                  </a:cubicBezTo>
                  <a:lnTo>
                    <a:pt x="1493" y="9039"/>
                  </a:lnTo>
                  <a:cubicBezTo>
                    <a:pt x="671" y="9039"/>
                    <a:pt x="0" y="9706"/>
                    <a:pt x="0" y="10532"/>
                  </a:cubicBezTo>
                  <a:cubicBezTo>
                    <a:pt x="0" y="11358"/>
                    <a:pt x="671" y="12028"/>
                    <a:pt x="1493" y="12028"/>
                  </a:cubicBezTo>
                  <a:lnTo>
                    <a:pt x="19596" y="12028"/>
                  </a:lnTo>
                  <a:lnTo>
                    <a:pt x="19596" y="12025"/>
                  </a:lnTo>
                  <a:cubicBezTo>
                    <a:pt x="23370" y="12025"/>
                    <a:pt x="26327" y="9685"/>
                    <a:pt x="26327" y="6696"/>
                  </a:cubicBezTo>
                  <a:lnTo>
                    <a:pt x="26327" y="5330"/>
                  </a:lnTo>
                  <a:cubicBezTo>
                    <a:pt x="26327" y="2340"/>
                    <a:pt x="23370" y="0"/>
                    <a:pt x="19596" y="0"/>
                  </a:cubicBezTo>
                  <a:close/>
                </a:path>
              </a:pathLst>
            </a:custGeom>
            <a:solidFill>
              <a:srgbClr val="0551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92" name="Google Shape;9792;p27"/>
            <p:cNvSpPr/>
            <p:nvPr/>
          </p:nvSpPr>
          <p:spPr>
            <a:xfrm>
              <a:off x="848698" y="3504966"/>
              <a:ext cx="317374" cy="317436"/>
            </a:xfrm>
            <a:custGeom>
              <a:avLst/>
              <a:gdLst/>
              <a:ahLst/>
              <a:cxnLst/>
              <a:rect l="l" t="t" r="r" b="b"/>
              <a:pathLst>
                <a:path w="15209" h="15212" extrusionOk="0">
                  <a:moveTo>
                    <a:pt x="7604" y="0"/>
                  </a:moveTo>
                  <a:cubicBezTo>
                    <a:pt x="3404" y="0"/>
                    <a:pt x="0" y="3407"/>
                    <a:pt x="0" y="7607"/>
                  </a:cubicBezTo>
                  <a:cubicBezTo>
                    <a:pt x="0" y="11807"/>
                    <a:pt x="3404" y="15212"/>
                    <a:pt x="7604" y="15212"/>
                  </a:cubicBezTo>
                  <a:cubicBezTo>
                    <a:pt x="11804" y="15212"/>
                    <a:pt x="15209" y="11807"/>
                    <a:pt x="15209" y="7607"/>
                  </a:cubicBezTo>
                  <a:cubicBezTo>
                    <a:pt x="15209" y="3407"/>
                    <a:pt x="11804" y="0"/>
                    <a:pt x="760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93" name="Google Shape;9793;p27"/>
            <p:cNvSpPr/>
            <p:nvPr/>
          </p:nvSpPr>
          <p:spPr>
            <a:xfrm>
              <a:off x="553048" y="3538167"/>
              <a:ext cx="549400" cy="251015"/>
            </a:xfrm>
            <a:custGeom>
              <a:avLst/>
              <a:gdLst/>
              <a:ahLst/>
              <a:cxnLst/>
              <a:rect l="l" t="t" r="r" b="b"/>
              <a:pathLst>
                <a:path w="26328" h="12029" extrusionOk="0">
                  <a:moveTo>
                    <a:pt x="1493" y="1"/>
                  </a:moveTo>
                  <a:cubicBezTo>
                    <a:pt x="671" y="1"/>
                    <a:pt x="0" y="672"/>
                    <a:pt x="0" y="1497"/>
                  </a:cubicBezTo>
                  <a:cubicBezTo>
                    <a:pt x="0" y="2320"/>
                    <a:pt x="671" y="2991"/>
                    <a:pt x="1493" y="2991"/>
                  </a:cubicBezTo>
                  <a:lnTo>
                    <a:pt x="19596" y="2991"/>
                  </a:lnTo>
                  <a:cubicBezTo>
                    <a:pt x="21591" y="2991"/>
                    <a:pt x="23340" y="4085"/>
                    <a:pt x="23340" y="5331"/>
                  </a:cubicBezTo>
                  <a:lnTo>
                    <a:pt x="23340" y="6699"/>
                  </a:lnTo>
                  <a:cubicBezTo>
                    <a:pt x="23340" y="7948"/>
                    <a:pt x="21591" y="9042"/>
                    <a:pt x="19596" y="9042"/>
                  </a:cubicBezTo>
                  <a:lnTo>
                    <a:pt x="1493" y="9042"/>
                  </a:lnTo>
                  <a:cubicBezTo>
                    <a:pt x="671" y="9042"/>
                    <a:pt x="0" y="9710"/>
                    <a:pt x="0" y="10535"/>
                  </a:cubicBezTo>
                  <a:cubicBezTo>
                    <a:pt x="0" y="11361"/>
                    <a:pt x="671" y="12029"/>
                    <a:pt x="1493" y="12029"/>
                  </a:cubicBezTo>
                  <a:lnTo>
                    <a:pt x="19596" y="12029"/>
                  </a:lnTo>
                  <a:cubicBezTo>
                    <a:pt x="23370" y="12029"/>
                    <a:pt x="26327" y="9689"/>
                    <a:pt x="26327" y="6699"/>
                  </a:cubicBezTo>
                  <a:lnTo>
                    <a:pt x="26327" y="5331"/>
                  </a:lnTo>
                  <a:cubicBezTo>
                    <a:pt x="26327" y="2344"/>
                    <a:pt x="23370" y="1"/>
                    <a:pt x="19596" y="1"/>
                  </a:cubicBezTo>
                  <a:close/>
                </a:path>
              </a:pathLst>
            </a:custGeom>
            <a:solidFill>
              <a:srgbClr val="0551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94" name="Google Shape;9794;p27"/>
            <p:cNvSpPr/>
            <p:nvPr/>
          </p:nvSpPr>
          <p:spPr>
            <a:xfrm>
              <a:off x="848698" y="3939449"/>
              <a:ext cx="317374" cy="317395"/>
            </a:xfrm>
            <a:custGeom>
              <a:avLst/>
              <a:gdLst/>
              <a:ahLst/>
              <a:cxnLst/>
              <a:rect l="l" t="t" r="r" b="b"/>
              <a:pathLst>
                <a:path w="15209" h="15210" extrusionOk="0">
                  <a:moveTo>
                    <a:pt x="7604" y="1"/>
                  </a:moveTo>
                  <a:cubicBezTo>
                    <a:pt x="3404" y="1"/>
                    <a:pt x="0" y="3405"/>
                    <a:pt x="0" y="7605"/>
                  </a:cubicBezTo>
                  <a:cubicBezTo>
                    <a:pt x="0" y="11805"/>
                    <a:pt x="3404" y="15209"/>
                    <a:pt x="7604" y="15209"/>
                  </a:cubicBezTo>
                  <a:cubicBezTo>
                    <a:pt x="11804" y="15209"/>
                    <a:pt x="15209" y="11805"/>
                    <a:pt x="15209" y="7605"/>
                  </a:cubicBezTo>
                  <a:cubicBezTo>
                    <a:pt x="15209" y="3405"/>
                    <a:pt x="11804" y="1"/>
                    <a:pt x="760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95" name="Google Shape;9795;p27"/>
            <p:cNvSpPr/>
            <p:nvPr/>
          </p:nvSpPr>
          <p:spPr>
            <a:xfrm>
              <a:off x="553048" y="3972670"/>
              <a:ext cx="549400" cy="251015"/>
            </a:xfrm>
            <a:custGeom>
              <a:avLst/>
              <a:gdLst/>
              <a:ahLst/>
              <a:cxnLst/>
              <a:rect l="l" t="t" r="r" b="b"/>
              <a:pathLst>
                <a:path w="26328" h="12029" extrusionOk="0">
                  <a:moveTo>
                    <a:pt x="1493" y="0"/>
                  </a:moveTo>
                  <a:cubicBezTo>
                    <a:pt x="671" y="0"/>
                    <a:pt x="0" y="668"/>
                    <a:pt x="0" y="1494"/>
                  </a:cubicBezTo>
                  <a:cubicBezTo>
                    <a:pt x="0" y="2320"/>
                    <a:pt x="671" y="2990"/>
                    <a:pt x="1493" y="2990"/>
                  </a:cubicBezTo>
                  <a:lnTo>
                    <a:pt x="19596" y="2990"/>
                  </a:lnTo>
                  <a:cubicBezTo>
                    <a:pt x="21591" y="2990"/>
                    <a:pt x="23340" y="4081"/>
                    <a:pt x="23340" y="5330"/>
                  </a:cubicBezTo>
                  <a:lnTo>
                    <a:pt x="23340" y="6695"/>
                  </a:lnTo>
                  <a:cubicBezTo>
                    <a:pt x="23340" y="7944"/>
                    <a:pt x="21591" y="9038"/>
                    <a:pt x="19596" y="9038"/>
                  </a:cubicBezTo>
                  <a:lnTo>
                    <a:pt x="1493" y="9038"/>
                  </a:lnTo>
                  <a:cubicBezTo>
                    <a:pt x="671" y="9038"/>
                    <a:pt x="0" y="9706"/>
                    <a:pt x="0" y="10532"/>
                  </a:cubicBezTo>
                  <a:cubicBezTo>
                    <a:pt x="0" y="11358"/>
                    <a:pt x="671" y="12028"/>
                    <a:pt x="1493" y="12028"/>
                  </a:cubicBezTo>
                  <a:lnTo>
                    <a:pt x="19596" y="12028"/>
                  </a:lnTo>
                  <a:lnTo>
                    <a:pt x="19596" y="12025"/>
                  </a:lnTo>
                  <a:cubicBezTo>
                    <a:pt x="23370" y="12025"/>
                    <a:pt x="26327" y="9685"/>
                    <a:pt x="26327" y="6695"/>
                  </a:cubicBezTo>
                  <a:lnTo>
                    <a:pt x="26327" y="5327"/>
                  </a:lnTo>
                  <a:cubicBezTo>
                    <a:pt x="26327" y="2340"/>
                    <a:pt x="23370" y="0"/>
                    <a:pt x="19596" y="0"/>
                  </a:cubicBezTo>
                  <a:close/>
                </a:path>
              </a:pathLst>
            </a:custGeom>
            <a:solidFill>
              <a:srgbClr val="0551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796" name="Google Shape;9796;p27"/>
          <p:cNvSpPr/>
          <p:nvPr/>
        </p:nvSpPr>
        <p:spPr>
          <a:xfrm>
            <a:off x="8428900" y="1041975"/>
            <a:ext cx="143750" cy="647425"/>
          </a:xfrm>
          <a:custGeom>
            <a:avLst/>
            <a:gdLst/>
            <a:ahLst/>
            <a:cxnLst/>
            <a:rect l="l" t="t" r="r" b="b"/>
            <a:pathLst>
              <a:path w="5750" h="25897" extrusionOk="0">
                <a:moveTo>
                  <a:pt x="0" y="0"/>
                </a:moveTo>
                <a:lnTo>
                  <a:pt x="0" y="25897"/>
                </a:lnTo>
                <a:cubicBezTo>
                  <a:pt x="3176" y="25897"/>
                  <a:pt x="5749" y="23323"/>
                  <a:pt x="5749" y="20147"/>
                </a:cubicBezTo>
                <a:lnTo>
                  <a:pt x="5749" y="5752"/>
                </a:lnTo>
                <a:cubicBezTo>
                  <a:pt x="5749" y="2576"/>
                  <a:pt x="3176" y="0"/>
                  <a:pt x="0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97" name="Google Shape;9797;p27"/>
          <p:cNvSpPr/>
          <p:nvPr/>
        </p:nvSpPr>
        <p:spPr>
          <a:xfrm>
            <a:off x="8428900" y="2620900"/>
            <a:ext cx="143750" cy="647425"/>
          </a:xfrm>
          <a:custGeom>
            <a:avLst/>
            <a:gdLst/>
            <a:ahLst/>
            <a:cxnLst/>
            <a:rect l="l" t="t" r="r" b="b"/>
            <a:pathLst>
              <a:path w="5750" h="25897" extrusionOk="0">
                <a:moveTo>
                  <a:pt x="0" y="0"/>
                </a:moveTo>
                <a:lnTo>
                  <a:pt x="0" y="25897"/>
                </a:lnTo>
                <a:cubicBezTo>
                  <a:pt x="3176" y="25897"/>
                  <a:pt x="5749" y="23323"/>
                  <a:pt x="5749" y="20148"/>
                </a:cubicBezTo>
                <a:lnTo>
                  <a:pt x="5749" y="5752"/>
                </a:lnTo>
                <a:cubicBezTo>
                  <a:pt x="5749" y="2577"/>
                  <a:pt x="3176" y="0"/>
                  <a:pt x="0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98" name="Google Shape;9798;p27"/>
          <p:cNvSpPr/>
          <p:nvPr/>
        </p:nvSpPr>
        <p:spPr>
          <a:xfrm>
            <a:off x="8428900" y="1811900"/>
            <a:ext cx="143750" cy="647425"/>
          </a:xfrm>
          <a:custGeom>
            <a:avLst/>
            <a:gdLst/>
            <a:ahLst/>
            <a:cxnLst/>
            <a:rect l="l" t="t" r="r" b="b"/>
            <a:pathLst>
              <a:path w="5750" h="25897" extrusionOk="0">
                <a:moveTo>
                  <a:pt x="0" y="0"/>
                </a:moveTo>
                <a:lnTo>
                  <a:pt x="0" y="25897"/>
                </a:lnTo>
                <a:cubicBezTo>
                  <a:pt x="3176" y="25897"/>
                  <a:pt x="5749" y="23320"/>
                  <a:pt x="5749" y="20147"/>
                </a:cubicBezTo>
                <a:lnTo>
                  <a:pt x="5749" y="5749"/>
                </a:lnTo>
                <a:cubicBezTo>
                  <a:pt x="5749" y="2574"/>
                  <a:pt x="3176" y="0"/>
                  <a:pt x="0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99" name="Google Shape;9799;p27"/>
          <p:cNvSpPr/>
          <p:nvPr/>
        </p:nvSpPr>
        <p:spPr>
          <a:xfrm>
            <a:off x="8428900" y="3454000"/>
            <a:ext cx="143750" cy="647425"/>
          </a:xfrm>
          <a:custGeom>
            <a:avLst/>
            <a:gdLst/>
            <a:ahLst/>
            <a:cxnLst/>
            <a:rect l="l" t="t" r="r" b="b"/>
            <a:pathLst>
              <a:path w="5750" h="25897" extrusionOk="0">
                <a:moveTo>
                  <a:pt x="0" y="1"/>
                </a:moveTo>
                <a:lnTo>
                  <a:pt x="0" y="25897"/>
                </a:lnTo>
                <a:cubicBezTo>
                  <a:pt x="3176" y="25897"/>
                  <a:pt x="5749" y="23323"/>
                  <a:pt x="5749" y="20148"/>
                </a:cubicBezTo>
                <a:lnTo>
                  <a:pt x="5749" y="5752"/>
                </a:lnTo>
                <a:cubicBezTo>
                  <a:pt x="5749" y="2577"/>
                  <a:pt x="3176" y="1"/>
                  <a:pt x="0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9800" name="Google Shape;9800;p27"/>
          <p:cNvGrpSpPr/>
          <p:nvPr/>
        </p:nvGrpSpPr>
        <p:grpSpPr>
          <a:xfrm>
            <a:off x="2061088" y="4050081"/>
            <a:ext cx="1055760" cy="753780"/>
            <a:chOff x="3308425" y="649500"/>
            <a:chExt cx="947975" cy="676825"/>
          </a:xfrm>
        </p:grpSpPr>
        <p:sp>
          <p:nvSpPr>
            <p:cNvPr id="9801" name="Google Shape;9801;p27"/>
            <p:cNvSpPr/>
            <p:nvPr/>
          </p:nvSpPr>
          <p:spPr>
            <a:xfrm>
              <a:off x="3308425" y="649500"/>
              <a:ext cx="947975" cy="676275"/>
            </a:xfrm>
            <a:custGeom>
              <a:avLst/>
              <a:gdLst/>
              <a:ahLst/>
              <a:cxnLst/>
              <a:rect l="l" t="t" r="r" b="b"/>
              <a:pathLst>
                <a:path w="37919" h="27051" extrusionOk="0">
                  <a:moveTo>
                    <a:pt x="12816" y="19976"/>
                  </a:moveTo>
                  <a:cubicBezTo>
                    <a:pt x="12818" y="19976"/>
                    <a:pt x="12821" y="19976"/>
                    <a:pt x="12824" y="19976"/>
                  </a:cubicBezTo>
                  <a:lnTo>
                    <a:pt x="12824" y="19976"/>
                  </a:lnTo>
                  <a:cubicBezTo>
                    <a:pt x="12815" y="19979"/>
                    <a:pt x="12808" y="19979"/>
                    <a:pt x="12804" y="19979"/>
                  </a:cubicBezTo>
                  <a:cubicBezTo>
                    <a:pt x="12796" y="19979"/>
                    <a:pt x="12800" y="19976"/>
                    <a:pt x="12816" y="19976"/>
                  </a:cubicBezTo>
                  <a:close/>
                  <a:moveTo>
                    <a:pt x="23205" y="24113"/>
                  </a:moveTo>
                  <a:cubicBezTo>
                    <a:pt x="23209" y="24113"/>
                    <a:pt x="23211" y="24115"/>
                    <a:pt x="23210" y="24120"/>
                  </a:cubicBezTo>
                  <a:cubicBezTo>
                    <a:pt x="23210" y="24121"/>
                    <a:pt x="23207" y="24122"/>
                    <a:pt x="23199" y="24122"/>
                  </a:cubicBezTo>
                  <a:cubicBezTo>
                    <a:pt x="23195" y="24122"/>
                    <a:pt x="23190" y="24121"/>
                    <a:pt x="23183" y="24121"/>
                  </a:cubicBezTo>
                  <a:lnTo>
                    <a:pt x="23183" y="24121"/>
                  </a:lnTo>
                  <a:cubicBezTo>
                    <a:pt x="23192" y="24116"/>
                    <a:pt x="23200" y="24113"/>
                    <a:pt x="23205" y="24113"/>
                  </a:cubicBezTo>
                  <a:close/>
                  <a:moveTo>
                    <a:pt x="36242" y="1377"/>
                  </a:moveTo>
                  <a:cubicBezTo>
                    <a:pt x="35424" y="2822"/>
                    <a:pt x="34606" y="4266"/>
                    <a:pt x="33786" y="5709"/>
                  </a:cubicBezTo>
                  <a:cubicBezTo>
                    <a:pt x="31759" y="9274"/>
                    <a:pt x="29728" y="12836"/>
                    <a:pt x="27681" y="16390"/>
                  </a:cubicBezTo>
                  <a:cubicBezTo>
                    <a:pt x="26227" y="18914"/>
                    <a:pt x="24824" y="21495"/>
                    <a:pt x="23229" y="23934"/>
                  </a:cubicBezTo>
                  <a:cubicBezTo>
                    <a:pt x="23191" y="23992"/>
                    <a:pt x="23148" y="24050"/>
                    <a:pt x="23106" y="24108"/>
                  </a:cubicBezTo>
                  <a:lnTo>
                    <a:pt x="23106" y="24108"/>
                  </a:lnTo>
                  <a:cubicBezTo>
                    <a:pt x="23088" y="24104"/>
                    <a:pt x="23067" y="24099"/>
                    <a:pt x="23044" y="24092"/>
                  </a:cubicBezTo>
                  <a:cubicBezTo>
                    <a:pt x="22905" y="24054"/>
                    <a:pt x="22768" y="24012"/>
                    <a:pt x="22633" y="23962"/>
                  </a:cubicBezTo>
                  <a:cubicBezTo>
                    <a:pt x="22302" y="23842"/>
                    <a:pt x="21982" y="23692"/>
                    <a:pt x="21664" y="23540"/>
                  </a:cubicBezTo>
                  <a:cubicBezTo>
                    <a:pt x="19793" y="22645"/>
                    <a:pt x="18001" y="21587"/>
                    <a:pt x="16189" y="20578"/>
                  </a:cubicBezTo>
                  <a:cubicBezTo>
                    <a:pt x="15443" y="20163"/>
                    <a:pt x="14697" y="19740"/>
                    <a:pt x="13928" y="19365"/>
                  </a:cubicBezTo>
                  <a:cubicBezTo>
                    <a:pt x="13607" y="19207"/>
                    <a:pt x="13229" y="18985"/>
                    <a:pt x="12857" y="18985"/>
                  </a:cubicBezTo>
                  <a:cubicBezTo>
                    <a:pt x="12737" y="18985"/>
                    <a:pt x="12617" y="19009"/>
                    <a:pt x="12500" y="19066"/>
                  </a:cubicBezTo>
                  <a:cubicBezTo>
                    <a:pt x="12209" y="19207"/>
                    <a:pt x="11959" y="19472"/>
                    <a:pt x="11729" y="19693"/>
                  </a:cubicBezTo>
                  <a:cubicBezTo>
                    <a:pt x="11318" y="20094"/>
                    <a:pt x="10928" y="20513"/>
                    <a:pt x="10534" y="20928"/>
                  </a:cubicBezTo>
                  <a:cubicBezTo>
                    <a:pt x="9428" y="22101"/>
                    <a:pt x="8325" y="23277"/>
                    <a:pt x="7166" y="24400"/>
                  </a:cubicBezTo>
                  <a:cubicBezTo>
                    <a:pt x="6929" y="24629"/>
                    <a:pt x="6690" y="24856"/>
                    <a:pt x="6448" y="25080"/>
                  </a:cubicBezTo>
                  <a:lnTo>
                    <a:pt x="6448" y="25080"/>
                  </a:lnTo>
                  <a:cubicBezTo>
                    <a:pt x="7055" y="22855"/>
                    <a:pt x="7613" y="20617"/>
                    <a:pt x="8177" y="18381"/>
                  </a:cubicBezTo>
                  <a:cubicBezTo>
                    <a:pt x="8331" y="17766"/>
                    <a:pt x="8727" y="16974"/>
                    <a:pt x="8278" y="16415"/>
                  </a:cubicBezTo>
                  <a:cubicBezTo>
                    <a:pt x="7575" y="15537"/>
                    <a:pt x="6292" y="15010"/>
                    <a:pt x="5320" y="14501"/>
                  </a:cubicBezTo>
                  <a:cubicBezTo>
                    <a:pt x="4122" y="13870"/>
                    <a:pt x="2890" y="13287"/>
                    <a:pt x="1708" y="12620"/>
                  </a:cubicBezTo>
                  <a:lnTo>
                    <a:pt x="1708" y="12620"/>
                  </a:lnTo>
                  <a:cubicBezTo>
                    <a:pt x="6998" y="10932"/>
                    <a:pt x="12278" y="9210"/>
                    <a:pt x="17556" y="7490"/>
                  </a:cubicBezTo>
                  <a:cubicBezTo>
                    <a:pt x="23048" y="5699"/>
                    <a:pt x="28536" y="3904"/>
                    <a:pt x="34026" y="2105"/>
                  </a:cubicBezTo>
                  <a:cubicBezTo>
                    <a:pt x="34765" y="1863"/>
                    <a:pt x="35503" y="1620"/>
                    <a:pt x="36242" y="1377"/>
                  </a:cubicBezTo>
                  <a:close/>
                  <a:moveTo>
                    <a:pt x="37319" y="0"/>
                  </a:moveTo>
                  <a:cubicBezTo>
                    <a:pt x="37273" y="0"/>
                    <a:pt x="37225" y="7"/>
                    <a:pt x="37176" y="23"/>
                  </a:cubicBezTo>
                  <a:cubicBezTo>
                    <a:pt x="33967" y="1077"/>
                    <a:pt x="30757" y="2128"/>
                    <a:pt x="27546" y="3179"/>
                  </a:cubicBezTo>
                  <a:cubicBezTo>
                    <a:pt x="21382" y="5195"/>
                    <a:pt x="15218" y="7209"/>
                    <a:pt x="9047" y="9209"/>
                  </a:cubicBezTo>
                  <a:cubicBezTo>
                    <a:pt x="6184" y="10137"/>
                    <a:pt x="3319" y="11064"/>
                    <a:pt x="452" y="11976"/>
                  </a:cubicBezTo>
                  <a:lnTo>
                    <a:pt x="452" y="11976"/>
                  </a:lnTo>
                  <a:cubicBezTo>
                    <a:pt x="371" y="11985"/>
                    <a:pt x="297" y="12018"/>
                    <a:pt x="233" y="12067"/>
                  </a:cubicBezTo>
                  <a:lnTo>
                    <a:pt x="233" y="12067"/>
                  </a:lnTo>
                  <a:cubicBezTo>
                    <a:pt x="111" y="12148"/>
                    <a:pt x="46" y="12272"/>
                    <a:pt x="28" y="12402"/>
                  </a:cubicBezTo>
                  <a:lnTo>
                    <a:pt x="28" y="12402"/>
                  </a:lnTo>
                  <a:cubicBezTo>
                    <a:pt x="0" y="12540"/>
                    <a:pt x="26" y="12688"/>
                    <a:pt x="128" y="12807"/>
                  </a:cubicBezTo>
                  <a:lnTo>
                    <a:pt x="128" y="12807"/>
                  </a:lnTo>
                  <a:cubicBezTo>
                    <a:pt x="180" y="12878"/>
                    <a:pt x="249" y="12934"/>
                    <a:pt x="332" y="12964"/>
                  </a:cubicBezTo>
                  <a:lnTo>
                    <a:pt x="332" y="12964"/>
                  </a:lnTo>
                  <a:cubicBezTo>
                    <a:pt x="1532" y="13711"/>
                    <a:pt x="2813" y="14326"/>
                    <a:pt x="4069" y="14970"/>
                  </a:cubicBezTo>
                  <a:cubicBezTo>
                    <a:pt x="5152" y="15529"/>
                    <a:pt x="6416" y="16055"/>
                    <a:pt x="7339" y="16873"/>
                  </a:cubicBezTo>
                  <a:cubicBezTo>
                    <a:pt x="7383" y="16913"/>
                    <a:pt x="7435" y="16989"/>
                    <a:pt x="7487" y="17027"/>
                  </a:cubicBezTo>
                  <a:lnTo>
                    <a:pt x="7487" y="17027"/>
                  </a:lnTo>
                  <a:cubicBezTo>
                    <a:pt x="7393" y="17359"/>
                    <a:pt x="7319" y="17699"/>
                    <a:pt x="7235" y="18033"/>
                  </a:cubicBezTo>
                  <a:cubicBezTo>
                    <a:pt x="6913" y="19321"/>
                    <a:pt x="6584" y="20606"/>
                    <a:pt x="6254" y="21891"/>
                  </a:cubicBezTo>
                  <a:cubicBezTo>
                    <a:pt x="5860" y="23410"/>
                    <a:pt x="5464" y="24931"/>
                    <a:pt x="5034" y="26439"/>
                  </a:cubicBezTo>
                  <a:cubicBezTo>
                    <a:pt x="4930" y="26803"/>
                    <a:pt x="5214" y="27050"/>
                    <a:pt x="5517" y="27050"/>
                  </a:cubicBezTo>
                  <a:cubicBezTo>
                    <a:pt x="5639" y="27050"/>
                    <a:pt x="5763" y="27011"/>
                    <a:pt x="5866" y="26924"/>
                  </a:cubicBezTo>
                  <a:cubicBezTo>
                    <a:pt x="8247" y="24910"/>
                    <a:pt x="10227" y="22525"/>
                    <a:pt x="12464" y="20370"/>
                  </a:cubicBezTo>
                  <a:cubicBezTo>
                    <a:pt x="12589" y="20250"/>
                    <a:pt x="12713" y="20123"/>
                    <a:pt x="12852" y="20018"/>
                  </a:cubicBezTo>
                  <a:cubicBezTo>
                    <a:pt x="12863" y="20009"/>
                    <a:pt x="12877" y="19999"/>
                    <a:pt x="12890" y="19990"/>
                  </a:cubicBezTo>
                  <a:lnTo>
                    <a:pt x="12890" y="19990"/>
                  </a:lnTo>
                  <a:cubicBezTo>
                    <a:pt x="12900" y="19993"/>
                    <a:pt x="12910" y="19997"/>
                    <a:pt x="12921" y="20001"/>
                  </a:cubicBezTo>
                  <a:cubicBezTo>
                    <a:pt x="13088" y="20068"/>
                    <a:pt x="13031" y="20039"/>
                    <a:pt x="13176" y="20106"/>
                  </a:cubicBezTo>
                  <a:cubicBezTo>
                    <a:pt x="13893" y="20437"/>
                    <a:pt x="14584" y="20827"/>
                    <a:pt x="15275" y="21210"/>
                  </a:cubicBezTo>
                  <a:cubicBezTo>
                    <a:pt x="17105" y="22224"/>
                    <a:pt x="18913" y="23285"/>
                    <a:pt x="20786" y="24217"/>
                  </a:cubicBezTo>
                  <a:cubicBezTo>
                    <a:pt x="21424" y="24535"/>
                    <a:pt x="22098" y="24897"/>
                    <a:pt x="22800" y="25057"/>
                  </a:cubicBezTo>
                  <a:cubicBezTo>
                    <a:pt x="22930" y="25087"/>
                    <a:pt x="23053" y="25105"/>
                    <a:pt x="23169" y="25105"/>
                  </a:cubicBezTo>
                  <a:cubicBezTo>
                    <a:pt x="23448" y="25105"/>
                    <a:pt x="23685" y="25004"/>
                    <a:pt x="23880" y="24741"/>
                  </a:cubicBezTo>
                  <a:cubicBezTo>
                    <a:pt x="24388" y="24059"/>
                    <a:pt x="24801" y="23292"/>
                    <a:pt x="25237" y="22563"/>
                  </a:cubicBezTo>
                  <a:cubicBezTo>
                    <a:pt x="26092" y="21124"/>
                    <a:pt x="26933" y="19677"/>
                    <a:pt x="27771" y="18227"/>
                  </a:cubicBezTo>
                  <a:cubicBezTo>
                    <a:pt x="29844" y="14642"/>
                    <a:pt x="31898" y="11043"/>
                    <a:pt x="33946" y="7443"/>
                  </a:cubicBezTo>
                  <a:cubicBezTo>
                    <a:pt x="35191" y="5254"/>
                    <a:pt x="36493" y="3084"/>
                    <a:pt x="37679" y="860"/>
                  </a:cubicBezTo>
                  <a:cubicBezTo>
                    <a:pt x="37698" y="826"/>
                    <a:pt x="37717" y="790"/>
                    <a:pt x="37738" y="754"/>
                  </a:cubicBezTo>
                  <a:cubicBezTo>
                    <a:pt x="37919" y="436"/>
                    <a:pt x="37673" y="0"/>
                    <a:pt x="3731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02" name="Google Shape;9802;p27"/>
            <p:cNvSpPr/>
            <p:nvPr/>
          </p:nvSpPr>
          <p:spPr>
            <a:xfrm>
              <a:off x="3492300" y="863350"/>
              <a:ext cx="474450" cy="278325"/>
            </a:xfrm>
            <a:custGeom>
              <a:avLst/>
              <a:gdLst/>
              <a:ahLst/>
              <a:cxnLst/>
              <a:rect l="l" t="t" r="r" b="b"/>
              <a:pathLst>
                <a:path w="18978" h="11133" extrusionOk="0">
                  <a:moveTo>
                    <a:pt x="18335" y="1"/>
                  </a:moveTo>
                  <a:cubicBezTo>
                    <a:pt x="18285" y="1"/>
                    <a:pt x="18233" y="10"/>
                    <a:pt x="18179" y="31"/>
                  </a:cubicBezTo>
                  <a:cubicBezTo>
                    <a:pt x="15036" y="1249"/>
                    <a:pt x="11985" y="2675"/>
                    <a:pt x="8954" y="4143"/>
                  </a:cubicBezTo>
                  <a:cubicBezTo>
                    <a:pt x="6184" y="5485"/>
                    <a:pt x="3415" y="6829"/>
                    <a:pt x="534" y="7916"/>
                  </a:cubicBezTo>
                  <a:cubicBezTo>
                    <a:pt x="1" y="8116"/>
                    <a:pt x="152" y="8911"/>
                    <a:pt x="623" y="8911"/>
                  </a:cubicBezTo>
                  <a:cubicBezTo>
                    <a:pt x="678" y="8911"/>
                    <a:pt x="737" y="8900"/>
                    <a:pt x="799" y="8877"/>
                  </a:cubicBezTo>
                  <a:cubicBezTo>
                    <a:pt x="5885" y="6960"/>
                    <a:pt x="10658" y="4331"/>
                    <a:pt x="15633" y="2155"/>
                  </a:cubicBezTo>
                  <a:lnTo>
                    <a:pt x="15633" y="2155"/>
                  </a:lnTo>
                  <a:cubicBezTo>
                    <a:pt x="12206" y="4952"/>
                    <a:pt x="8533" y="7433"/>
                    <a:pt x="5160" y="10303"/>
                  </a:cubicBezTo>
                  <a:cubicBezTo>
                    <a:pt x="4776" y="10629"/>
                    <a:pt x="5131" y="11132"/>
                    <a:pt x="5535" y="11132"/>
                  </a:cubicBezTo>
                  <a:cubicBezTo>
                    <a:pt x="5646" y="11132"/>
                    <a:pt x="5760" y="11095"/>
                    <a:pt x="5863" y="11007"/>
                  </a:cubicBezTo>
                  <a:cubicBezTo>
                    <a:pt x="10016" y="7474"/>
                    <a:pt x="14621" y="4533"/>
                    <a:pt x="18664" y="863"/>
                  </a:cubicBezTo>
                  <a:cubicBezTo>
                    <a:pt x="18977" y="577"/>
                    <a:pt x="18723" y="1"/>
                    <a:pt x="1833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03" name="Google Shape;9803;p27"/>
            <p:cNvSpPr/>
            <p:nvPr/>
          </p:nvSpPr>
          <p:spPr>
            <a:xfrm>
              <a:off x="3428775" y="1197550"/>
              <a:ext cx="352850" cy="128775"/>
            </a:xfrm>
            <a:custGeom>
              <a:avLst/>
              <a:gdLst/>
              <a:ahLst/>
              <a:cxnLst/>
              <a:rect l="l" t="t" r="r" b="b"/>
              <a:pathLst>
                <a:path w="14114" h="5151" extrusionOk="0">
                  <a:moveTo>
                    <a:pt x="13430" y="0"/>
                  </a:moveTo>
                  <a:cubicBezTo>
                    <a:pt x="13384" y="0"/>
                    <a:pt x="13335" y="7"/>
                    <a:pt x="13283" y="21"/>
                  </a:cubicBezTo>
                  <a:cubicBezTo>
                    <a:pt x="8994" y="1241"/>
                    <a:pt x="4865" y="2969"/>
                    <a:pt x="568" y="4169"/>
                  </a:cubicBezTo>
                  <a:cubicBezTo>
                    <a:pt x="1" y="4328"/>
                    <a:pt x="175" y="5151"/>
                    <a:pt x="688" y="5151"/>
                  </a:cubicBezTo>
                  <a:cubicBezTo>
                    <a:pt x="734" y="5151"/>
                    <a:pt x="782" y="5144"/>
                    <a:pt x="833" y="5130"/>
                  </a:cubicBezTo>
                  <a:cubicBezTo>
                    <a:pt x="5131" y="3929"/>
                    <a:pt x="9260" y="2202"/>
                    <a:pt x="13549" y="982"/>
                  </a:cubicBezTo>
                  <a:cubicBezTo>
                    <a:pt x="14113" y="822"/>
                    <a:pt x="13940" y="0"/>
                    <a:pt x="1343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804" name="Google Shape;9804;p27"/>
          <p:cNvSpPr/>
          <p:nvPr/>
        </p:nvSpPr>
        <p:spPr>
          <a:xfrm rot="-900008">
            <a:off x="7239138" y="467741"/>
            <a:ext cx="585793" cy="623413"/>
          </a:xfrm>
          <a:custGeom>
            <a:avLst/>
            <a:gdLst/>
            <a:ahLst/>
            <a:cxnLst/>
            <a:rect l="l" t="t" r="r" b="b"/>
            <a:pathLst>
              <a:path w="27269" h="29017" extrusionOk="0">
                <a:moveTo>
                  <a:pt x="22507" y="0"/>
                </a:moveTo>
                <a:cubicBezTo>
                  <a:pt x="21719" y="0"/>
                  <a:pt x="20932" y="201"/>
                  <a:pt x="20248" y="603"/>
                </a:cubicBezTo>
                <a:cubicBezTo>
                  <a:pt x="20101" y="684"/>
                  <a:pt x="19960" y="774"/>
                  <a:pt x="19827" y="877"/>
                </a:cubicBezTo>
                <a:cubicBezTo>
                  <a:pt x="19689" y="973"/>
                  <a:pt x="19562" y="1080"/>
                  <a:pt x="19439" y="1195"/>
                </a:cubicBezTo>
                <a:cubicBezTo>
                  <a:pt x="19306" y="1313"/>
                  <a:pt x="19214" y="1408"/>
                  <a:pt x="19117" y="1505"/>
                </a:cubicBezTo>
                <a:lnTo>
                  <a:pt x="18821" y="1800"/>
                </a:lnTo>
                <a:lnTo>
                  <a:pt x="17642" y="2975"/>
                </a:lnTo>
                <a:lnTo>
                  <a:pt x="8210" y="12373"/>
                </a:lnTo>
                <a:lnTo>
                  <a:pt x="3494" y="17071"/>
                </a:lnTo>
                <a:lnTo>
                  <a:pt x="2315" y="18246"/>
                </a:lnTo>
                <a:lnTo>
                  <a:pt x="1721" y="18842"/>
                </a:lnTo>
                <a:cubicBezTo>
                  <a:pt x="1504" y="19073"/>
                  <a:pt x="1291" y="19311"/>
                  <a:pt x="1110" y="19576"/>
                </a:cubicBezTo>
                <a:cubicBezTo>
                  <a:pt x="744" y="20099"/>
                  <a:pt x="454" y="20675"/>
                  <a:pt x="267" y="21287"/>
                </a:cubicBezTo>
                <a:cubicBezTo>
                  <a:pt x="86" y="21900"/>
                  <a:pt x="1" y="22538"/>
                  <a:pt x="13" y="23174"/>
                </a:cubicBezTo>
                <a:cubicBezTo>
                  <a:pt x="35" y="24451"/>
                  <a:pt x="496" y="25713"/>
                  <a:pt x="1281" y="26719"/>
                </a:cubicBezTo>
                <a:cubicBezTo>
                  <a:pt x="1679" y="27216"/>
                  <a:pt x="2146" y="27657"/>
                  <a:pt x="2675" y="28015"/>
                </a:cubicBezTo>
                <a:cubicBezTo>
                  <a:pt x="3210" y="28365"/>
                  <a:pt x="3798" y="28634"/>
                  <a:pt x="4413" y="28805"/>
                </a:cubicBezTo>
                <a:cubicBezTo>
                  <a:pt x="4924" y="28947"/>
                  <a:pt x="5453" y="29016"/>
                  <a:pt x="5983" y="29016"/>
                </a:cubicBezTo>
                <a:cubicBezTo>
                  <a:pt x="6728" y="29016"/>
                  <a:pt x="7474" y="28878"/>
                  <a:pt x="8170" y="28610"/>
                </a:cubicBezTo>
                <a:cubicBezTo>
                  <a:pt x="8765" y="28375"/>
                  <a:pt x="9319" y="28045"/>
                  <a:pt x="9814" y="27642"/>
                </a:cubicBezTo>
                <a:lnTo>
                  <a:pt x="10170" y="27323"/>
                </a:lnTo>
                <a:cubicBezTo>
                  <a:pt x="10285" y="27216"/>
                  <a:pt x="10371" y="27125"/>
                  <a:pt x="10472" y="27025"/>
                </a:cubicBezTo>
                <a:lnTo>
                  <a:pt x="11063" y="26437"/>
                </a:lnTo>
                <a:lnTo>
                  <a:pt x="20495" y="17039"/>
                </a:lnTo>
                <a:cubicBezTo>
                  <a:pt x="21385" y="16152"/>
                  <a:pt x="21860" y="15184"/>
                  <a:pt x="21554" y="14878"/>
                </a:cubicBezTo>
                <a:cubicBezTo>
                  <a:pt x="21491" y="14814"/>
                  <a:pt x="21400" y="14784"/>
                  <a:pt x="21287" y="14784"/>
                </a:cubicBezTo>
                <a:cubicBezTo>
                  <a:pt x="20852" y="14784"/>
                  <a:pt x="20096" y="15227"/>
                  <a:pt x="19389" y="15931"/>
                </a:cubicBezTo>
                <a:lnTo>
                  <a:pt x="9957" y="25329"/>
                </a:lnTo>
                <a:lnTo>
                  <a:pt x="9369" y="25916"/>
                </a:lnTo>
                <a:cubicBezTo>
                  <a:pt x="9272" y="26009"/>
                  <a:pt x="9166" y="26121"/>
                  <a:pt x="9079" y="26200"/>
                </a:cubicBezTo>
                <a:lnTo>
                  <a:pt x="8814" y="26439"/>
                </a:lnTo>
                <a:cubicBezTo>
                  <a:pt x="8448" y="26735"/>
                  <a:pt x="8041" y="26978"/>
                  <a:pt x="7603" y="27152"/>
                </a:cubicBezTo>
                <a:cubicBezTo>
                  <a:pt x="7090" y="27349"/>
                  <a:pt x="6538" y="27451"/>
                  <a:pt x="5987" y="27451"/>
                </a:cubicBezTo>
                <a:cubicBezTo>
                  <a:pt x="5595" y="27451"/>
                  <a:pt x="5204" y="27399"/>
                  <a:pt x="4826" y="27294"/>
                </a:cubicBezTo>
                <a:cubicBezTo>
                  <a:pt x="4373" y="27166"/>
                  <a:pt x="3939" y="26970"/>
                  <a:pt x="3544" y="26715"/>
                </a:cubicBezTo>
                <a:cubicBezTo>
                  <a:pt x="3154" y="26449"/>
                  <a:pt x="2808" y="26121"/>
                  <a:pt x="2512" y="25753"/>
                </a:cubicBezTo>
                <a:cubicBezTo>
                  <a:pt x="1935" y="25011"/>
                  <a:pt x="1591" y="24083"/>
                  <a:pt x="1577" y="23138"/>
                </a:cubicBezTo>
                <a:cubicBezTo>
                  <a:pt x="1570" y="22667"/>
                  <a:pt x="1633" y="22194"/>
                  <a:pt x="1764" y="21743"/>
                </a:cubicBezTo>
                <a:cubicBezTo>
                  <a:pt x="1902" y="21291"/>
                  <a:pt x="2118" y="20866"/>
                  <a:pt x="2387" y="20480"/>
                </a:cubicBezTo>
                <a:cubicBezTo>
                  <a:pt x="2520" y="20285"/>
                  <a:pt x="2677" y="20110"/>
                  <a:pt x="2838" y="19937"/>
                </a:cubicBezTo>
                <a:lnTo>
                  <a:pt x="3418" y="19355"/>
                </a:lnTo>
                <a:lnTo>
                  <a:pt x="4597" y="18180"/>
                </a:lnTo>
                <a:lnTo>
                  <a:pt x="9313" y="13480"/>
                </a:lnTo>
                <a:lnTo>
                  <a:pt x="18747" y="4082"/>
                </a:lnTo>
                <a:lnTo>
                  <a:pt x="19926" y="2907"/>
                </a:lnTo>
                <a:lnTo>
                  <a:pt x="20220" y="2615"/>
                </a:lnTo>
                <a:cubicBezTo>
                  <a:pt x="20318" y="2515"/>
                  <a:pt x="20421" y="2412"/>
                  <a:pt x="20497" y="2348"/>
                </a:cubicBezTo>
                <a:cubicBezTo>
                  <a:pt x="20576" y="2273"/>
                  <a:pt x="20660" y="2201"/>
                  <a:pt x="20751" y="2140"/>
                </a:cubicBezTo>
                <a:cubicBezTo>
                  <a:pt x="20836" y="2070"/>
                  <a:pt x="20930" y="2014"/>
                  <a:pt x="21027" y="1961"/>
                </a:cubicBezTo>
                <a:cubicBezTo>
                  <a:pt x="21473" y="1696"/>
                  <a:pt x="21990" y="1565"/>
                  <a:pt x="22507" y="1565"/>
                </a:cubicBezTo>
                <a:cubicBezTo>
                  <a:pt x="22870" y="1565"/>
                  <a:pt x="23232" y="1629"/>
                  <a:pt x="23570" y="1758"/>
                </a:cubicBezTo>
                <a:cubicBezTo>
                  <a:pt x="24397" y="2056"/>
                  <a:pt x="25065" y="2764"/>
                  <a:pt x="25342" y="3593"/>
                </a:cubicBezTo>
                <a:cubicBezTo>
                  <a:pt x="25634" y="4424"/>
                  <a:pt x="25517" y="5384"/>
                  <a:pt x="25051" y="6128"/>
                </a:cubicBezTo>
                <a:cubicBezTo>
                  <a:pt x="24938" y="6315"/>
                  <a:pt x="24797" y="6486"/>
                  <a:pt x="24646" y="6647"/>
                </a:cubicBezTo>
                <a:lnTo>
                  <a:pt x="24063" y="7229"/>
                </a:lnTo>
                <a:lnTo>
                  <a:pt x="22884" y="8404"/>
                </a:lnTo>
                <a:lnTo>
                  <a:pt x="20526" y="10752"/>
                </a:lnTo>
                <a:lnTo>
                  <a:pt x="15811" y="15452"/>
                </a:lnTo>
                <a:lnTo>
                  <a:pt x="11095" y="20150"/>
                </a:lnTo>
                <a:lnTo>
                  <a:pt x="10506" y="20739"/>
                </a:lnTo>
                <a:cubicBezTo>
                  <a:pt x="10283" y="20961"/>
                  <a:pt x="10170" y="21073"/>
                  <a:pt x="10011" y="21174"/>
                </a:cubicBezTo>
                <a:cubicBezTo>
                  <a:pt x="9754" y="21340"/>
                  <a:pt x="9447" y="21423"/>
                  <a:pt x="9141" y="21423"/>
                </a:cubicBezTo>
                <a:cubicBezTo>
                  <a:pt x="9072" y="21423"/>
                  <a:pt x="9004" y="21419"/>
                  <a:pt x="8936" y="21411"/>
                </a:cubicBezTo>
                <a:cubicBezTo>
                  <a:pt x="8184" y="21331"/>
                  <a:pt x="7552" y="20653"/>
                  <a:pt x="7524" y="19898"/>
                </a:cubicBezTo>
                <a:cubicBezTo>
                  <a:pt x="7500" y="19524"/>
                  <a:pt x="7607" y="19142"/>
                  <a:pt x="7834" y="18846"/>
                </a:cubicBezTo>
                <a:cubicBezTo>
                  <a:pt x="7858" y="18806"/>
                  <a:pt x="7890" y="18770"/>
                  <a:pt x="7922" y="18737"/>
                </a:cubicBezTo>
                <a:cubicBezTo>
                  <a:pt x="7951" y="18701"/>
                  <a:pt x="7979" y="18667"/>
                  <a:pt x="8035" y="18611"/>
                </a:cubicBezTo>
                <a:lnTo>
                  <a:pt x="8325" y="18313"/>
                </a:lnTo>
                <a:lnTo>
                  <a:pt x="8906" y="17717"/>
                </a:lnTo>
                <a:lnTo>
                  <a:pt x="11224" y="15333"/>
                </a:lnTo>
                <a:lnTo>
                  <a:pt x="15864" y="10561"/>
                </a:lnTo>
                <a:cubicBezTo>
                  <a:pt x="16739" y="9661"/>
                  <a:pt x="17200" y="8685"/>
                  <a:pt x="16894" y="8380"/>
                </a:cubicBezTo>
                <a:cubicBezTo>
                  <a:pt x="16832" y="8319"/>
                  <a:pt x="16743" y="8290"/>
                  <a:pt x="16633" y="8290"/>
                </a:cubicBezTo>
                <a:cubicBezTo>
                  <a:pt x="16201" y="8290"/>
                  <a:pt x="15448" y="8744"/>
                  <a:pt x="14749" y="9464"/>
                </a:cubicBezTo>
                <a:lnTo>
                  <a:pt x="10105" y="14239"/>
                </a:lnTo>
                <a:lnTo>
                  <a:pt x="7784" y="16627"/>
                </a:lnTo>
                <a:lnTo>
                  <a:pt x="7204" y="17224"/>
                </a:lnTo>
                <a:lnTo>
                  <a:pt x="6914" y="17522"/>
                </a:lnTo>
                <a:cubicBezTo>
                  <a:pt x="6870" y="17566"/>
                  <a:pt x="6806" y="17635"/>
                  <a:pt x="6745" y="17705"/>
                </a:cubicBezTo>
                <a:cubicBezTo>
                  <a:pt x="6685" y="17774"/>
                  <a:pt x="6625" y="17844"/>
                  <a:pt x="6574" y="17920"/>
                </a:cubicBezTo>
                <a:cubicBezTo>
                  <a:pt x="6130" y="18510"/>
                  <a:pt x="5916" y="19262"/>
                  <a:pt x="5963" y="19993"/>
                </a:cubicBezTo>
                <a:cubicBezTo>
                  <a:pt x="6005" y="20725"/>
                  <a:pt x="6307" y="21448"/>
                  <a:pt x="6816" y="21979"/>
                </a:cubicBezTo>
                <a:cubicBezTo>
                  <a:pt x="7313" y="22514"/>
                  <a:pt x="8009" y="22878"/>
                  <a:pt x="8739" y="22963"/>
                </a:cubicBezTo>
                <a:cubicBezTo>
                  <a:pt x="8873" y="22981"/>
                  <a:pt x="9009" y="22989"/>
                  <a:pt x="9144" y="22989"/>
                </a:cubicBezTo>
                <a:cubicBezTo>
                  <a:pt x="9743" y="22989"/>
                  <a:pt x="10342" y="22822"/>
                  <a:pt x="10848" y="22496"/>
                </a:cubicBezTo>
                <a:cubicBezTo>
                  <a:pt x="11003" y="22395"/>
                  <a:pt x="11152" y="22287"/>
                  <a:pt x="11286" y="22162"/>
                </a:cubicBezTo>
                <a:cubicBezTo>
                  <a:pt x="11439" y="22025"/>
                  <a:pt x="11502" y="21951"/>
                  <a:pt x="11612" y="21848"/>
                </a:cubicBezTo>
                <a:lnTo>
                  <a:pt x="12200" y="21260"/>
                </a:lnTo>
                <a:lnTo>
                  <a:pt x="16916" y="16562"/>
                </a:lnTo>
                <a:lnTo>
                  <a:pt x="21632" y="11862"/>
                </a:lnTo>
                <a:lnTo>
                  <a:pt x="23990" y="9514"/>
                </a:lnTo>
                <a:lnTo>
                  <a:pt x="25169" y="8339"/>
                </a:lnTo>
                <a:lnTo>
                  <a:pt x="25763" y="7742"/>
                </a:lnTo>
                <a:cubicBezTo>
                  <a:pt x="25994" y="7502"/>
                  <a:pt x="26206" y="7241"/>
                  <a:pt x="26381" y="6955"/>
                </a:cubicBezTo>
                <a:cubicBezTo>
                  <a:pt x="27093" y="5816"/>
                  <a:pt x="27268" y="4360"/>
                  <a:pt x="26825" y="3092"/>
                </a:cubicBezTo>
                <a:cubicBezTo>
                  <a:pt x="26397" y="1820"/>
                  <a:pt x="25389" y="758"/>
                  <a:pt x="24125" y="295"/>
                </a:cubicBezTo>
                <a:cubicBezTo>
                  <a:pt x="23609" y="98"/>
                  <a:pt x="23058" y="0"/>
                  <a:pt x="22507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bg>
      <p:bgPr>
        <a:solidFill>
          <a:schemeClr val="lt1"/>
        </a:solidFill>
        <a:effectLst/>
      </p:bgPr>
    </p:bg>
    <p:spTree>
      <p:nvGrpSpPr>
        <p:cNvPr id="1" name="Shape 1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93" name="Google Shape;1193;p5"/>
          <p:cNvGrpSpPr/>
          <p:nvPr/>
        </p:nvGrpSpPr>
        <p:grpSpPr>
          <a:xfrm>
            <a:off x="0" y="0"/>
            <a:ext cx="9144125" cy="5143391"/>
            <a:chOff x="0" y="0"/>
            <a:chExt cx="9144125" cy="5143391"/>
          </a:xfrm>
        </p:grpSpPr>
        <p:sp>
          <p:nvSpPr>
            <p:cNvPr id="1194" name="Google Shape;1194;p5"/>
            <p:cNvSpPr/>
            <p:nvPr/>
          </p:nvSpPr>
          <p:spPr>
            <a:xfrm>
              <a:off x="0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5" name="Google Shape;1195;p5"/>
            <p:cNvSpPr/>
            <p:nvPr/>
          </p:nvSpPr>
          <p:spPr>
            <a:xfrm>
              <a:off x="381005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6" name="Google Shape;1196;p5"/>
            <p:cNvSpPr/>
            <p:nvPr/>
          </p:nvSpPr>
          <p:spPr>
            <a:xfrm>
              <a:off x="762010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7" name="Google Shape;1197;p5"/>
            <p:cNvSpPr/>
            <p:nvPr/>
          </p:nvSpPr>
          <p:spPr>
            <a:xfrm>
              <a:off x="1143015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8" name="Google Shape;1198;p5"/>
            <p:cNvSpPr/>
            <p:nvPr/>
          </p:nvSpPr>
          <p:spPr>
            <a:xfrm>
              <a:off x="1524020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9" name="Google Shape;1199;p5"/>
            <p:cNvSpPr/>
            <p:nvPr/>
          </p:nvSpPr>
          <p:spPr>
            <a:xfrm>
              <a:off x="1905025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0" name="Google Shape;1200;p5"/>
            <p:cNvSpPr/>
            <p:nvPr/>
          </p:nvSpPr>
          <p:spPr>
            <a:xfrm>
              <a:off x="2286030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1" name="Google Shape;1201;p5"/>
            <p:cNvSpPr/>
            <p:nvPr/>
          </p:nvSpPr>
          <p:spPr>
            <a:xfrm>
              <a:off x="2667035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2" name="Google Shape;1202;p5"/>
            <p:cNvSpPr/>
            <p:nvPr/>
          </p:nvSpPr>
          <p:spPr>
            <a:xfrm>
              <a:off x="3048040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3" name="Google Shape;1203;p5"/>
            <p:cNvSpPr/>
            <p:nvPr/>
          </p:nvSpPr>
          <p:spPr>
            <a:xfrm>
              <a:off x="3429045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4" name="Google Shape;1204;p5"/>
            <p:cNvSpPr/>
            <p:nvPr/>
          </p:nvSpPr>
          <p:spPr>
            <a:xfrm>
              <a:off x="3810050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5" name="Google Shape;1205;p5"/>
            <p:cNvSpPr/>
            <p:nvPr/>
          </p:nvSpPr>
          <p:spPr>
            <a:xfrm>
              <a:off x="4191055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6" name="Google Shape;1206;p5"/>
            <p:cNvSpPr/>
            <p:nvPr/>
          </p:nvSpPr>
          <p:spPr>
            <a:xfrm>
              <a:off x="4572060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7" name="Google Shape;1207;p5"/>
            <p:cNvSpPr/>
            <p:nvPr/>
          </p:nvSpPr>
          <p:spPr>
            <a:xfrm>
              <a:off x="4953065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8" name="Google Shape;1208;p5"/>
            <p:cNvSpPr/>
            <p:nvPr/>
          </p:nvSpPr>
          <p:spPr>
            <a:xfrm>
              <a:off x="5334070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9" name="Google Shape;1209;p5"/>
            <p:cNvSpPr/>
            <p:nvPr/>
          </p:nvSpPr>
          <p:spPr>
            <a:xfrm>
              <a:off x="5715075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0" name="Google Shape;1210;p5"/>
            <p:cNvSpPr/>
            <p:nvPr/>
          </p:nvSpPr>
          <p:spPr>
            <a:xfrm>
              <a:off x="6096080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1" name="Google Shape;1211;p5"/>
            <p:cNvSpPr/>
            <p:nvPr/>
          </p:nvSpPr>
          <p:spPr>
            <a:xfrm>
              <a:off x="6477085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2" name="Google Shape;1212;p5"/>
            <p:cNvSpPr/>
            <p:nvPr/>
          </p:nvSpPr>
          <p:spPr>
            <a:xfrm>
              <a:off x="6858090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3" name="Google Shape;1213;p5"/>
            <p:cNvSpPr/>
            <p:nvPr/>
          </p:nvSpPr>
          <p:spPr>
            <a:xfrm>
              <a:off x="7239095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4" name="Google Shape;1214;p5"/>
            <p:cNvSpPr/>
            <p:nvPr/>
          </p:nvSpPr>
          <p:spPr>
            <a:xfrm>
              <a:off x="0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5" name="Google Shape;1215;p5"/>
            <p:cNvSpPr/>
            <p:nvPr/>
          </p:nvSpPr>
          <p:spPr>
            <a:xfrm>
              <a:off x="381005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6" name="Google Shape;1216;p5"/>
            <p:cNvSpPr/>
            <p:nvPr/>
          </p:nvSpPr>
          <p:spPr>
            <a:xfrm>
              <a:off x="762010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7" name="Google Shape;1217;p5"/>
            <p:cNvSpPr/>
            <p:nvPr/>
          </p:nvSpPr>
          <p:spPr>
            <a:xfrm>
              <a:off x="1143015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8" name="Google Shape;1218;p5"/>
            <p:cNvSpPr/>
            <p:nvPr/>
          </p:nvSpPr>
          <p:spPr>
            <a:xfrm>
              <a:off x="1524020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9" name="Google Shape;1219;p5"/>
            <p:cNvSpPr/>
            <p:nvPr/>
          </p:nvSpPr>
          <p:spPr>
            <a:xfrm>
              <a:off x="1905025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0" name="Google Shape;1220;p5"/>
            <p:cNvSpPr/>
            <p:nvPr/>
          </p:nvSpPr>
          <p:spPr>
            <a:xfrm>
              <a:off x="2286030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1" name="Google Shape;1221;p5"/>
            <p:cNvSpPr/>
            <p:nvPr/>
          </p:nvSpPr>
          <p:spPr>
            <a:xfrm>
              <a:off x="2667035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2" name="Google Shape;1222;p5"/>
            <p:cNvSpPr/>
            <p:nvPr/>
          </p:nvSpPr>
          <p:spPr>
            <a:xfrm>
              <a:off x="3048040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3" name="Google Shape;1223;p5"/>
            <p:cNvSpPr/>
            <p:nvPr/>
          </p:nvSpPr>
          <p:spPr>
            <a:xfrm>
              <a:off x="3429045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4" name="Google Shape;1224;p5"/>
            <p:cNvSpPr/>
            <p:nvPr/>
          </p:nvSpPr>
          <p:spPr>
            <a:xfrm>
              <a:off x="3810050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5" name="Google Shape;1225;p5"/>
            <p:cNvSpPr/>
            <p:nvPr/>
          </p:nvSpPr>
          <p:spPr>
            <a:xfrm>
              <a:off x="4191055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6" name="Google Shape;1226;p5"/>
            <p:cNvSpPr/>
            <p:nvPr/>
          </p:nvSpPr>
          <p:spPr>
            <a:xfrm>
              <a:off x="4572060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7" name="Google Shape;1227;p5"/>
            <p:cNvSpPr/>
            <p:nvPr/>
          </p:nvSpPr>
          <p:spPr>
            <a:xfrm>
              <a:off x="4953065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8" name="Google Shape;1228;p5"/>
            <p:cNvSpPr/>
            <p:nvPr/>
          </p:nvSpPr>
          <p:spPr>
            <a:xfrm>
              <a:off x="5334070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9" name="Google Shape;1229;p5"/>
            <p:cNvSpPr/>
            <p:nvPr/>
          </p:nvSpPr>
          <p:spPr>
            <a:xfrm>
              <a:off x="5715075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0" name="Google Shape;1230;p5"/>
            <p:cNvSpPr/>
            <p:nvPr/>
          </p:nvSpPr>
          <p:spPr>
            <a:xfrm>
              <a:off x="6096080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1" name="Google Shape;1231;p5"/>
            <p:cNvSpPr/>
            <p:nvPr/>
          </p:nvSpPr>
          <p:spPr>
            <a:xfrm>
              <a:off x="6477085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2" name="Google Shape;1232;p5"/>
            <p:cNvSpPr/>
            <p:nvPr/>
          </p:nvSpPr>
          <p:spPr>
            <a:xfrm>
              <a:off x="6858090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3" name="Google Shape;1233;p5"/>
            <p:cNvSpPr/>
            <p:nvPr/>
          </p:nvSpPr>
          <p:spPr>
            <a:xfrm>
              <a:off x="7239095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4" name="Google Shape;1234;p5"/>
            <p:cNvSpPr/>
            <p:nvPr/>
          </p:nvSpPr>
          <p:spPr>
            <a:xfrm>
              <a:off x="0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5" name="Google Shape;1235;p5"/>
            <p:cNvSpPr/>
            <p:nvPr/>
          </p:nvSpPr>
          <p:spPr>
            <a:xfrm>
              <a:off x="381005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6" name="Google Shape;1236;p5"/>
            <p:cNvSpPr/>
            <p:nvPr/>
          </p:nvSpPr>
          <p:spPr>
            <a:xfrm>
              <a:off x="762010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7" name="Google Shape;1237;p5"/>
            <p:cNvSpPr/>
            <p:nvPr/>
          </p:nvSpPr>
          <p:spPr>
            <a:xfrm>
              <a:off x="1143015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8" name="Google Shape;1238;p5"/>
            <p:cNvSpPr/>
            <p:nvPr/>
          </p:nvSpPr>
          <p:spPr>
            <a:xfrm>
              <a:off x="1524020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9" name="Google Shape;1239;p5"/>
            <p:cNvSpPr/>
            <p:nvPr/>
          </p:nvSpPr>
          <p:spPr>
            <a:xfrm>
              <a:off x="1905025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0" name="Google Shape;1240;p5"/>
            <p:cNvSpPr/>
            <p:nvPr/>
          </p:nvSpPr>
          <p:spPr>
            <a:xfrm>
              <a:off x="2286030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1" name="Google Shape;1241;p5"/>
            <p:cNvSpPr/>
            <p:nvPr/>
          </p:nvSpPr>
          <p:spPr>
            <a:xfrm>
              <a:off x="2667035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2" name="Google Shape;1242;p5"/>
            <p:cNvSpPr/>
            <p:nvPr/>
          </p:nvSpPr>
          <p:spPr>
            <a:xfrm>
              <a:off x="3048040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3" name="Google Shape;1243;p5"/>
            <p:cNvSpPr/>
            <p:nvPr/>
          </p:nvSpPr>
          <p:spPr>
            <a:xfrm>
              <a:off x="3429045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4" name="Google Shape;1244;p5"/>
            <p:cNvSpPr/>
            <p:nvPr/>
          </p:nvSpPr>
          <p:spPr>
            <a:xfrm>
              <a:off x="3810050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5" name="Google Shape;1245;p5"/>
            <p:cNvSpPr/>
            <p:nvPr/>
          </p:nvSpPr>
          <p:spPr>
            <a:xfrm>
              <a:off x="4191055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6" name="Google Shape;1246;p5"/>
            <p:cNvSpPr/>
            <p:nvPr/>
          </p:nvSpPr>
          <p:spPr>
            <a:xfrm>
              <a:off x="4572060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7" name="Google Shape;1247;p5"/>
            <p:cNvSpPr/>
            <p:nvPr/>
          </p:nvSpPr>
          <p:spPr>
            <a:xfrm>
              <a:off x="4953065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8" name="Google Shape;1248;p5"/>
            <p:cNvSpPr/>
            <p:nvPr/>
          </p:nvSpPr>
          <p:spPr>
            <a:xfrm>
              <a:off x="5334070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9" name="Google Shape;1249;p5"/>
            <p:cNvSpPr/>
            <p:nvPr/>
          </p:nvSpPr>
          <p:spPr>
            <a:xfrm>
              <a:off x="5715075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0" name="Google Shape;1250;p5"/>
            <p:cNvSpPr/>
            <p:nvPr/>
          </p:nvSpPr>
          <p:spPr>
            <a:xfrm>
              <a:off x="6096080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1" name="Google Shape;1251;p5"/>
            <p:cNvSpPr/>
            <p:nvPr/>
          </p:nvSpPr>
          <p:spPr>
            <a:xfrm>
              <a:off x="6477085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2" name="Google Shape;1252;p5"/>
            <p:cNvSpPr/>
            <p:nvPr/>
          </p:nvSpPr>
          <p:spPr>
            <a:xfrm>
              <a:off x="6858090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3" name="Google Shape;1253;p5"/>
            <p:cNvSpPr/>
            <p:nvPr/>
          </p:nvSpPr>
          <p:spPr>
            <a:xfrm>
              <a:off x="7239095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4" name="Google Shape;1254;p5"/>
            <p:cNvSpPr/>
            <p:nvPr/>
          </p:nvSpPr>
          <p:spPr>
            <a:xfrm>
              <a:off x="0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5" name="Google Shape;1255;p5"/>
            <p:cNvSpPr/>
            <p:nvPr/>
          </p:nvSpPr>
          <p:spPr>
            <a:xfrm>
              <a:off x="381005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6" name="Google Shape;1256;p5"/>
            <p:cNvSpPr/>
            <p:nvPr/>
          </p:nvSpPr>
          <p:spPr>
            <a:xfrm>
              <a:off x="762010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7" name="Google Shape;1257;p5"/>
            <p:cNvSpPr/>
            <p:nvPr/>
          </p:nvSpPr>
          <p:spPr>
            <a:xfrm>
              <a:off x="1143015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8" name="Google Shape;1258;p5"/>
            <p:cNvSpPr/>
            <p:nvPr/>
          </p:nvSpPr>
          <p:spPr>
            <a:xfrm>
              <a:off x="1524020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9" name="Google Shape;1259;p5"/>
            <p:cNvSpPr/>
            <p:nvPr/>
          </p:nvSpPr>
          <p:spPr>
            <a:xfrm>
              <a:off x="1905025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0" name="Google Shape;1260;p5"/>
            <p:cNvSpPr/>
            <p:nvPr/>
          </p:nvSpPr>
          <p:spPr>
            <a:xfrm>
              <a:off x="2286030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1" name="Google Shape;1261;p5"/>
            <p:cNvSpPr/>
            <p:nvPr/>
          </p:nvSpPr>
          <p:spPr>
            <a:xfrm>
              <a:off x="2667035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2" name="Google Shape;1262;p5"/>
            <p:cNvSpPr/>
            <p:nvPr/>
          </p:nvSpPr>
          <p:spPr>
            <a:xfrm>
              <a:off x="3048040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3" name="Google Shape;1263;p5"/>
            <p:cNvSpPr/>
            <p:nvPr/>
          </p:nvSpPr>
          <p:spPr>
            <a:xfrm>
              <a:off x="3429045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4" name="Google Shape;1264;p5"/>
            <p:cNvSpPr/>
            <p:nvPr/>
          </p:nvSpPr>
          <p:spPr>
            <a:xfrm>
              <a:off x="3810050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5" name="Google Shape;1265;p5"/>
            <p:cNvSpPr/>
            <p:nvPr/>
          </p:nvSpPr>
          <p:spPr>
            <a:xfrm>
              <a:off x="4191055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6" name="Google Shape;1266;p5"/>
            <p:cNvSpPr/>
            <p:nvPr/>
          </p:nvSpPr>
          <p:spPr>
            <a:xfrm>
              <a:off x="4572060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7" name="Google Shape;1267;p5"/>
            <p:cNvSpPr/>
            <p:nvPr/>
          </p:nvSpPr>
          <p:spPr>
            <a:xfrm>
              <a:off x="4953065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8" name="Google Shape;1268;p5"/>
            <p:cNvSpPr/>
            <p:nvPr/>
          </p:nvSpPr>
          <p:spPr>
            <a:xfrm>
              <a:off x="5334070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9" name="Google Shape;1269;p5"/>
            <p:cNvSpPr/>
            <p:nvPr/>
          </p:nvSpPr>
          <p:spPr>
            <a:xfrm>
              <a:off x="5715075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0" name="Google Shape;1270;p5"/>
            <p:cNvSpPr/>
            <p:nvPr/>
          </p:nvSpPr>
          <p:spPr>
            <a:xfrm>
              <a:off x="6096080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1" name="Google Shape;1271;p5"/>
            <p:cNvSpPr/>
            <p:nvPr/>
          </p:nvSpPr>
          <p:spPr>
            <a:xfrm>
              <a:off x="6477085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2" name="Google Shape;1272;p5"/>
            <p:cNvSpPr/>
            <p:nvPr/>
          </p:nvSpPr>
          <p:spPr>
            <a:xfrm>
              <a:off x="6858090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3" name="Google Shape;1273;p5"/>
            <p:cNvSpPr/>
            <p:nvPr/>
          </p:nvSpPr>
          <p:spPr>
            <a:xfrm>
              <a:off x="7239095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4" name="Google Shape;1274;p5"/>
            <p:cNvSpPr/>
            <p:nvPr/>
          </p:nvSpPr>
          <p:spPr>
            <a:xfrm>
              <a:off x="0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5" name="Google Shape;1275;p5"/>
            <p:cNvSpPr/>
            <p:nvPr/>
          </p:nvSpPr>
          <p:spPr>
            <a:xfrm>
              <a:off x="381005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6" name="Google Shape;1276;p5"/>
            <p:cNvSpPr/>
            <p:nvPr/>
          </p:nvSpPr>
          <p:spPr>
            <a:xfrm>
              <a:off x="762010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7" name="Google Shape;1277;p5"/>
            <p:cNvSpPr/>
            <p:nvPr/>
          </p:nvSpPr>
          <p:spPr>
            <a:xfrm>
              <a:off x="1143015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8" name="Google Shape;1278;p5"/>
            <p:cNvSpPr/>
            <p:nvPr/>
          </p:nvSpPr>
          <p:spPr>
            <a:xfrm>
              <a:off x="1524020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9" name="Google Shape;1279;p5"/>
            <p:cNvSpPr/>
            <p:nvPr/>
          </p:nvSpPr>
          <p:spPr>
            <a:xfrm>
              <a:off x="1905025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0" name="Google Shape;1280;p5"/>
            <p:cNvSpPr/>
            <p:nvPr/>
          </p:nvSpPr>
          <p:spPr>
            <a:xfrm>
              <a:off x="2286030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1" name="Google Shape;1281;p5"/>
            <p:cNvSpPr/>
            <p:nvPr/>
          </p:nvSpPr>
          <p:spPr>
            <a:xfrm>
              <a:off x="2667035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2" name="Google Shape;1282;p5"/>
            <p:cNvSpPr/>
            <p:nvPr/>
          </p:nvSpPr>
          <p:spPr>
            <a:xfrm>
              <a:off x="3048040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3" name="Google Shape;1283;p5"/>
            <p:cNvSpPr/>
            <p:nvPr/>
          </p:nvSpPr>
          <p:spPr>
            <a:xfrm>
              <a:off x="3429045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4" name="Google Shape;1284;p5"/>
            <p:cNvSpPr/>
            <p:nvPr/>
          </p:nvSpPr>
          <p:spPr>
            <a:xfrm>
              <a:off x="3810050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5" name="Google Shape;1285;p5"/>
            <p:cNvSpPr/>
            <p:nvPr/>
          </p:nvSpPr>
          <p:spPr>
            <a:xfrm>
              <a:off x="4191055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6" name="Google Shape;1286;p5"/>
            <p:cNvSpPr/>
            <p:nvPr/>
          </p:nvSpPr>
          <p:spPr>
            <a:xfrm>
              <a:off x="4572060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7" name="Google Shape;1287;p5"/>
            <p:cNvSpPr/>
            <p:nvPr/>
          </p:nvSpPr>
          <p:spPr>
            <a:xfrm>
              <a:off x="4953065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8" name="Google Shape;1288;p5"/>
            <p:cNvSpPr/>
            <p:nvPr/>
          </p:nvSpPr>
          <p:spPr>
            <a:xfrm>
              <a:off x="5334070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9" name="Google Shape;1289;p5"/>
            <p:cNvSpPr/>
            <p:nvPr/>
          </p:nvSpPr>
          <p:spPr>
            <a:xfrm>
              <a:off x="5715075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0" name="Google Shape;1290;p5"/>
            <p:cNvSpPr/>
            <p:nvPr/>
          </p:nvSpPr>
          <p:spPr>
            <a:xfrm>
              <a:off x="6096080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1" name="Google Shape;1291;p5"/>
            <p:cNvSpPr/>
            <p:nvPr/>
          </p:nvSpPr>
          <p:spPr>
            <a:xfrm>
              <a:off x="6477085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2" name="Google Shape;1292;p5"/>
            <p:cNvSpPr/>
            <p:nvPr/>
          </p:nvSpPr>
          <p:spPr>
            <a:xfrm>
              <a:off x="6858090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3" name="Google Shape;1293;p5"/>
            <p:cNvSpPr/>
            <p:nvPr/>
          </p:nvSpPr>
          <p:spPr>
            <a:xfrm>
              <a:off x="7239095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4" name="Google Shape;1294;p5"/>
            <p:cNvSpPr/>
            <p:nvPr/>
          </p:nvSpPr>
          <p:spPr>
            <a:xfrm>
              <a:off x="0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5" name="Google Shape;1295;p5"/>
            <p:cNvSpPr/>
            <p:nvPr/>
          </p:nvSpPr>
          <p:spPr>
            <a:xfrm>
              <a:off x="381005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6" name="Google Shape;1296;p5"/>
            <p:cNvSpPr/>
            <p:nvPr/>
          </p:nvSpPr>
          <p:spPr>
            <a:xfrm>
              <a:off x="762010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7" name="Google Shape;1297;p5"/>
            <p:cNvSpPr/>
            <p:nvPr/>
          </p:nvSpPr>
          <p:spPr>
            <a:xfrm>
              <a:off x="1143015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8" name="Google Shape;1298;p5"/>
            <p:cNvSpPr/>
            <p:nvPr/>
          </p:nvSpPr>
          <p:spPr>
            <a:xfrm>
              <a:off x="1524020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9" name="Google Shape;1299;p5"/>
            <p:cNvSpPr/>
            <p:nvPr/>
          </p:nvSpPr>
          <p:spPr>
            <a:xfrm>
              <a:off x="1905025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0" name="Google Shape;1300;p5"/>
            <p:cNvSpPr/>
            <p:nvPr/>
          </p:nvSpPr>
          <p:spPr>
            <a:xfrm>
              <a:off x="2286030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1" name="Google Shape;1301;p5"/>
            <p:cNvSpPr/>
            <p:nvPr/>
          </p:nvSpPr>
          <p:spPr>
            <a:xfrm>
              <a:off x="2667035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2" name="Google Shape;1302;p5"/>
            <p:cNvSpPr/>
            <p:nvPr/>
          </p:nvSpPr>
          <p:spPr>
            <a:xfrm>
              <a:off x="3048040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3" name="Google Shape;1303;p5"/>
            <p:cNvSpPr/>
            <p:nvPr/>
          </p:nvSpPr>
          <p:spPr>
            <a:xfrm>
              <a:off x="3429045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4" name="Google Shape;1304;p5"/>
            <p:cNvSpPr/>
            <p:nvPr/>
          </p:nvSpPr>
          <p:spPr>
            <a:xfrm>
              <a:off x="3810050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5" name="Google Shape;1305;p5"/>
            <p:cNvSpPr/>
            <p:nvPr/>
          </p:nvSpPr>
          <p:spPr>
            <a:xfrm>
              <a:off x="4191055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6" name="Google Shape;1306;p5"/>
            <p:cNvSpPr/>
            <p:nvPr/>
          </p:nvSpPr>
          <p:spPr>
            <a:xfrm>
              <a:off x="4572060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7" name="Google Shape;1307;p5"/>
            <p:cNvSpPr/>
            <p:nvPr/>
          </p:nvSpPr>
          <p:spPr>
            <a:xfrm>
              <a:off x="4953065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8" name="Google Shape;1308;p5"/>
            <p:cNvSpPr/>
            <p:nvPr/>
          </p:nvSpPr>
          <p:spPr>
            <a:xfrm>
              <a:off x="5334070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9" name="Google Shape;1309;p5"/>
            <p:cNvSpPr/>
            <p:nvPr/>
          </p:nvSpPr>
          <p:spPr>
            <a:xfrm>
              <a:off x="5715075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0" name="Google Shape;1310;p5"/>
            <p:cNvSpPr/>
            <p:nvPr/>
          </p:nvSpPr>
          <p:spPr>
            <a:xfrm>
              <a:off x="6096080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1" name="Google Shape;1311;p5"/>
            <p:cNvSpPr/>
            <p:nvPr/>
          </p:nvSpPr>
          <p:spPr>
            <a:xfrm>
              <a:off x="6477085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2" name="Google Shape;1312;p5"/>
            <p:cNvSpPr/>
            <p:nvPr/>
          </p:nvSpPr>
          <p:spPr>
            <a:xfrm>
              <a:off x="6858090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3" name="Google Shape;1313;p5"/>
            <p:cNvSpPr/>
            <p:nvPr/>
          </p:nvSpPr>
          <p:spPr>
            <a:xfrm>
              <a:off x="7239095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4" name="Google Shape;1314;p5"/>
            <p:cNvSpPr/>
            <p:nvPr/>
          </p:nvSpPr>
          <p:spPr>
            <a:xfrm>
              <a:off x="0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5" name="Google Shape;1315;p5"/>
            <p:cNvSpPr/>
            <p:nvPr/>
          </p:nvSpPr>
          <p:spPr>
            <a:xfrm>
              <a:off x="381005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6" name="Google Shape;1316;p5"/>
            <p:cNvSpPr/>
            <p:nvPr/>
          </p:nvSpPr>
          <p:spPr>
            <a:xfrm>
              <a:off x="762010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7" name="Google Shape;1317;p5"/>
            <p:cNvSpPr/>
            <p:nvPr/>
          </p:nvSpPr>
          <p:spPr>
            <a:xfrm>
              <a:off x="1143015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8" name="Google Shape;1318;p5"/>
            <p:cNvSpPr/>
            <p:nvPr/>
          </p:nvSpPr>
          <p:spPr>
            <a:xfrm>
              <a:off x="1524020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9" name="Google Shape;1319;p5"/>
            <p:cNvSpPr/>
            <p:nvPr/>
          </p:nvSpPr>
          <p:spPr>
            <a:xfrm>
              <a:off x="1905025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0" name="Google Shape;1320;p5"/>
            <p:cNvSpPr/>
            <p:nvPr/>
          </p:nvSpPr>
          <p:spPr>
            <a:xfrm>
              <a:off x="2286030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1" name="Google Shape;1321;p5"/>
            <p:cNvSpPr/>
            <p:nvPr/>
          </p:nvSpPr>
          <p:spPr>
            <a:xfrm>
              <a:off x="2667035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2" name="Google Shape;1322;p5"/>
            <p:cNvSpPr/>
            <p:nvPr/>
          </p:nvSpPr>
          <p:spPr>
            <a:xfrm>
              <a:off x="3048040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3" name="Google Shape;1323;p5"/>
            <p:cNvSpPr/>
            <p:nvPr/>
          </p:nvSpPr>
          <p:spPr>
            <a:xfrm>
              <a:off x="3429045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4" name="Google Shape;1324;p5"/>
            <p:cNvSpPr/>
            <p:nvPr/>
          </p:nvSpPr>
          <p:spPr>
            <a:xfrm>
              <a:off x="3810050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5" name="Google Shape;1325;p5"/>
            <p:cNvSpPr/>
            <p:nvPr/>
          </p:nvSpPr>
          <p:spPr>
            <a:xfrm>
              <a:off x="4191055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6" name="Google Shape;1326;p5"/>
            <p:cNvSpPr/>
            <p:nvPr/>
          </p:nvSpPr>
          <p:spPr>
            <a:xfrm>
              <a:off x="4572060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7" name="Google Shape;1327;p5"/>
            <p:cNvSpPr/>
            <p:nvPr/>
          </p:nvSpPr>
          <p:spPr>
            <a:xfrm>
              <a:off x="4953065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8" name="Google Shape;1328;p5"/>
            <p:cNvSpPr/>
            <p:nvPr/>
          </p:nvSpPr>
          <p:spPr>
            <a:xfrm>
              <a:off x="5334070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9" name="Google Shape;1329;p5"/>
            <p:cNvSpPr/>
            <p:nvPr/>
          </p:nvSpPr>
          <p:spPr>
            <a:xfrm>
              <a:off x="5715075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0" name="Google Shape;1330;p5"/>
            <p:cNvSpPr/>
            <p:nvPr/>
          </p:nvSpPr>
          <p:spPr>
            <a:xfrm>
              <a:off x="6096080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1" name="Google Shape;1331;p5"/>
            <p:cNvSpPr/>
            <p:nvPr/>
          </p:nvSpPr>
          <p:spPr>
            <a:xfrm>
              <a:off x="6477085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2" name="Google Shape;1332;p5"/>
            <p:cNvSpPr/>
            <p:nvPr/>
          </p:nvSpPr>
          <p:spPr>
            <a:xfrm>
              <a:off x="6858090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3" name="Google Shape;1333;p5"/>
            <p:cNvSpPr/>
            <p:nvPr/>
          </p:nvSpPr>
          <p:spPr>
            <a:xfrm>
              <a:off x="7239095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4" name="Google Shape;1334;p5"/>
            <p:cNvSpPr/>
            <p:nvPr/>
          </p:nvSpPr>
          <p:spPr>
            <a:xfrm>
              <a:off x="0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5" name="Google Shape;1335;p5"/>
            <p:cNvSpPr/>
            <p:nvPr/>
          </p:nvSpPr>
          <p:spPr>
            <a:xfrm>
              <a:off x="381005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6" name="Google Shape;1336;p5"/>
            <p:cNvSpPr/>
            <p:nvPr/>
          </p:nvSpPr>
          <p:spPr>
            <a:xfrm>
              <a:off x="762010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7" name="Google Shape;1337;p5"/>
            <p:cNvSpPr/>
            <p:nvPr/>
          </p:nvSpPr>
          <p:spPr>
            <a:xfrm>
              <a:off x="1143015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8" name="Google Shape;1338;p5"/>
            <p:cNvSpPr/>
            <p:nvPr/>
          </p:nvSpPr>
          <p:spPr>
            <a:xfrm>
              <a:off x="1524020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9" name="Google Shape;1339;p5"/>
            <p:cNvSpPr/>
            <p:nvPr/>
          </p:nvSpPr>
          <p:spPr>
            <a:xfrm>
              <a:off x="1905025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0" name="Google Shape;1340;p5"/>
            <p:cNvSpPr/>
            <p:nvPr/>
          </p:nvSpPr>
          <p:spPr>
            <a:xfrm>
              <a:off x="2286030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1" name="Google Shape;1341;p5"/>
            <p:cNvSpPr/>
            <p:nvPr/>
          </p:nvSpPr>
          <p:spPr>
            <a:xfrm>
              <a:off x="2667035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2" name="Google Shape;1342;p5"/>
            <p:cNvSpPr/>
            <p:nvPr/>
          </p:nvSpPr>
          <p:spPr>
            <a:xfrm>
              <a:off x="3048040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3" name="Google Shape;1343;p5"/>
            <p:cNvSpPr/>
            <p:nvPr/>
          </p:nvSpPr>
          <p:spPr>
            <a:xfrm>
              <a:off x="3429045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4" name="Google Shape;1344;p5"/>
            <p:cNvSpPr/>
            <p:nvPr/>
          </p:nvSpPr>
          <p:spPr>
            <a:xfrm>
              <a:off x="3810050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5" name="Google Shape;1345;p5"/>
            <p:cNvSpPr/>
            <p:nvPr/>
          </p:nvSpPr>
          <p:spPr>
            <a:xfrm>
              <a:off x="4191055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6" name="Google Shape;1346;p5"/>
            <p:cNvSpPr/>
            <p:nvPr/>
          </p:nvSpPr>
          <p:spPr>
            <a:xfrm>
              <a:off x="4572060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7" name="Google Shape;1347;p5"/>
            <p:cNvSpPr/>
            <p:nvPr/>
          </p:nvSpPr>
          <p:spPr>
            <a:xfrm>
              <a:off x="4953065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8" name="Google Shape;1348;p5"/>
            <p:cNvSpPr/>
            <p:nvPr/>
          </p:nvSpPr>
          <p:spPr>
            <a:xfrm>
              <a:off x="5334070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9" name="Google Shape;1349;p5"/>
            <p:cNvSpPr/>
            <p:nvPr/>
          </p:nvSpPr>
          <p:spPr>
            <a:xfrm>
              <a:off x="5715075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0" name="Google Shape;1350;p5"/>
            <p:cNvSpPr/>
            <p:nvPr/>
          </p:nvSpPr>
          <p:spPr>
            <a:xfrm>
              <a:off x="6096080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1" name="Google Shape;1351;p5"/>
            <p:cNvSpPr/>
            <p:nvPr/>
          </p:nvSpPr>
          <p:spPr>
            <a:xfrm>
              <a:off x="6477085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2" name="Google Shape;1352;p5"/>
            <p:cNvSpPr/>
            <p:nvPr/>
          </p:nvSpPr>
          <p:spPr>
            <a:xfrm>
              <a:off x="6858090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3" name="Google Shape;1353;p5"/>
            <p:cNvSpPr/>
            <p:nvPr/>
          </p:nvSpPr>
          <p:spPr>
            <a:xfrm>
              <a:off x="7239095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4" name="Google Shape;1354;p5"/>
            <p:cNvSpPr/>
            <p:nvPr/>
          </p:nvSpPr>
          <p:spPr>
            <a:xfrm>
              <a:off x="0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5" name="Google Shape;1355;p5"/>
            <p:cNvSpPr/>
            <p:nvPr/>
          </p:nvSpPr>
          <p:spPr>
            <a:xfrm>
              <a:off x="381005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6" name="Google Shape;1356;p5"/>
            <p:cNvSpPr/>
            <p:nvPr/>
          </p:nvSpPr>
          <p:spPr>
            <a:xfrm>
              <a:off x="762010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7" name="Google Shape;1357;p5"/>
            <p:cNvSpPr/>
            <p:nvPr/>
          </p:nvSpPr>
          <p:spPr>
            <a:xfrm>
              <a:off x="1143015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8" name="Google Shape;1358;p5"/>
            <p:cNvSpPr/>
            <p:nvPr/>
          </p:nvSpPr>
          <p:spPr>
            <a:xfrm>
              <a:off x="1524020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9" name="Google Shape;1359;p5"/>
            <p:cNvSpPr/>
            <p:nvPr/>
          </p:nvSpPr>
          <p:spPr>
            <a:xfrm>
              <a:off x="1905025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0" name="Google Shape;1360;p5"/>
            <p:cNvSpPr/>
            <p:nvPr/>
          </p:nvSpPr>
          <p:spPr>
            <a:xfrm>
              <a:off x="2286030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1" name="Google Shape;1361;p5"/>
            <p:cNvSpPr/>
            <p:nvPr/>
          </p:nvSpPr>
          <p:spPr>
            <a:xfrm>
              <a:off x="2667035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2" name="Google Shape;1362;p5"/>
            <p:cNvSpPr/>
            <p:nvPr/>
          </p:nvSpPr>
          <p:spPr>
            <a:xfrm>
              <a:off x="3048040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3" name="Google Shape;1363;p5"/>
            <p:cNvSpPr/>
            <p:nvPr/>
          </p:nvSpPr>
          <p:spPr>
            <a:xfrm>
              <a:off x="3429045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4" name="Google Shape;1364;p5"/>
            <p:cNvSpPr/>
            <p:nvPr/>
          </p:nvSpPr>
          <p:spPr>
            <a:xfrm>
              <a:off x="3810050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5" name="Google Shape;1365;p5"/>
            <p:cNvSpPr/>
            <p:nvPr/>
          </p:nvSpPr>
          <p:spPr>
            <a:xfrm>
              <a:off x="4191055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6" name="Google Shape;1366;p5"/>
            <p:cNvSpPr/>
            <p:nvPr/>
          </p:nvSpPr>
          <p:spPr>
            <a:xfrm>
              <a:off x="4572060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7" name="Google Shape;1367;p5"/>
            <p:cNvSpPr/>
            <p:nvPr/>
          </p:nvSpPr>
          <p:spPr>
            <a:xfrm>
              <a:off x="4953065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8" name="Google Shape;1368;p5"/>
            <p:cNvSpPr/>
            <p:nvPr/>
          </p:nvSpPr>
          <p:spPr>
            <a:xfrm>
              <a:off x="5334070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9" name="Google Shape;1369;p5"/>
            <p:cNvSpPr/>
            <p:nvPr/>
          </p:nvSpPr>
          <p:spPr>
            <a:xfrm>
              <a:off x="5715075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0" name="Google Shape;1370;p5"/>
            <p:cNvSpPr/>
            <p:nvPr/>
          </p:nvSpPr>
          <p:spPr>
            <a:xfrm>
              <a:off x="6096080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1" name="Google Shape;1371;p5"/>
            <p:cNvSpPr/>
            <p:nvPr/>
          </p:nvSpPr>
          <p:spPr>
            <a:xfrm>
              <a:off x="6477085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2" name="Google Shape;1372;p5"/>
            <p:cNvSpPr/>
            <p:nvPr/>
          </p:nvSpPr>
          <p:spPr>
            <a:xfrm>
              <a:off x="6858090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3" name="Google Shape;1373;p5"/>
            <p:cNvSpPr/>
            <p:nvPr/>
          </p:nvSpPr>
          <p:spPr>
            <a:xfrm>
              <a:off x="7239095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4" name="Google Shape;1374;p5"/>
            <p:cNvSpPr/>
            <p:nvPr/>
          </p:nvSpPr>
          <p:spPr>
            <a:xfrm>
              <a:off x="0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5" name="Google Shape;1375;p5"/>
            <p:cNvSpPr/>
            <p:nvPr/>
          </p:nvSpPr>
          <p:spPr>
            <a:xfrm>
              <a:off x="381005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6" name="Google Shape;1376;p5"/>
            <p:cNvSpPr/>
            <p:nvPr/>
          </p:nvSpPr>
          <p:spPr>
            <a:xfrm>
              <a:off x="762010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7" name="Google Shape;1377;p5"/>
            <p:cNvSpPr/>
            <p:nvPr/>
          </p:nvSpPr>
          <p:spPr>
            <a:xfrm>
              <a:off x="1143015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8" name="Google Shape;1378;p5"/>
            <p:cNvSpPr/>
            <p:nvPr/>
          </p:nvSpPr>
          <p:spPr>
            <a:xfrm>
              <a:off x="1524020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9" name="Google Shape;1379;p5"/>
            <p:cNvSpPr/>
            <p:nvPr/>
          </p:nvSpPr>
          <p:spPr>
            <a:xfrm>
              <a:off x="1905025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0" name="Google Shape;1380;p5"/>
            <p:cNvSpPr/>
            <p:nvPr/>
          </p:nvSpPr>
          <p:spPr>
            <a:xfrm>
              <a:off x="2286030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1" name="Google Shape;1381;p5"/>
            <p:cNvSpPr/>
            <p:nvPr/>
          </p:nvSpPr>
          <p:spPr>
            <a:xfrm>
              <a:off x="2667035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2" name="Google Shape;1382;p5"/>
            <p:cNvSpPr/>
            <p:nvPr/>
          </p:nvSpPr>
          <p:spPr>
            <a:xfrm>
              <a:off x="3048040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3" name="Google Shape;1383;p5"/>
            <p:cNvSpPr/>
            <p:nvPr/>
          </p:nvSpPr>
          <p:spPr>
            <a:xfrm>
              <a:off x="3429045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4" name="Google Shape;1384;p5"/>
            <p:cNvSpPr/>
            <p:nvPr/>
          </p:nvSpPr>
          <p:spPr>
            <a:xfrm>
              <a:off x="3810050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5" name="Google Shape;1385;p5"/>
            <p:cNvSpPr/>
            <p:nvPr/>
          </p:nvSpPr>
          <p:spPr>
            <a:xfrm>
              <a:off x="4191055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6" name="Google Shape;1386;p5"/>
            <p:cNvSpPr/>
            <p:nvPr/>
          </p:nvSpPr>
          <p:spPr>
            <a:xfrm>
              <a:off x="4572060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7" name="Google Shape;1387;p5"/>
            <p:cNvSpPr/>
            <p:nvPr/>
          </p:nvSpPr>
          <p:spPr>
            <a:xfrm>
              <a:off x="4953065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8" name="Google Shape;1388;p5"/>
            <p:cNvSpPr/>
            <p:nvPr/>
          </p:nvSpPr>
          <p:spPr>
            <a:xfrm>
              <a:off x="5334070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9" name="Google Shape;1389;p5"/>
            <p:cNvSpPr/>
            <p:nvPr/>
          </p:nvSpPr>
          <p:spPr>
            <a:xfrm>
              <a:off x="5715075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0" name="Google Shape;1390;p5"/>
            <p:cNvSpPr/>
            <p:nvPr/>
          </p:nvSpPr>
          <p:spPr>
            <a:xfrm>
              <a:off x="6096080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1" name="Google Shape;1391;p5"/>
            <p:cNvSpPr/>
            <p:nvPr/>
          </p:nvSpPr>
          <p:spPr>
            <a:xfrm>
              <a:off x="6477085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2" name="Google Shape;1392;p5"/>
            <p:cNvSpPr/>
            <p:nvPr/>
          </p:nvSpPr>
          <p:spPr>
            <a:xfrm>
              <a:off x="6858090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3" name="Google Shape;1393;p5"/>
            <p:cNvSpPr/>
            <p:nvPr/>
          </p:nvSpPr>
          <p:spPr>
            <a:xfrm>
              <a:off x="7239095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4" name="Google Shape;1394;p5"/>
            <p:cNvSpPr/>
            <p:nvPr/>
          </p:nvSpPr>
          <p:spPr>
            <a:xfrm>
              <a:off x="0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5" name="Google Shape;1395;p5"/>
            <p:cNvSpPr/>
            <p:nvPr/>
          </p:nvSpPr>
          <p:spPr>
            <a:xfrm>
              <a:off x="381005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6" name="Google Shape;1396;p5"/>
            <p:cNvSpPr/>
            <p:nvPr/>
          </p:nvSpPr>
          <p:spPr>
            <a:xfrm>
              <a:off x="762010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7" name="Google Shape;1397;p5"/>
            <p:cNvSpPr/>
            <p:nvPr/>
          </p:nvSpPr>
          <p:spPr>
            <a:xfrm>
              <a:off x="1143015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8" name="Google Shape;1398;p5"/>
            <p:cNvSpPr/>
            <p:nvPr/>
          </p:nvSpPr>
          <p:spPr>
            <a:xfrm>
              <a:off x="1524020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9" name="Google Shape;1399;p5"/>
            <p:cNvSpPr/>
            <p:nvPr/>
          </p:nvSpPr>
          <p:spPr>
            <a:xfrm>
              <a:off x="1905025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0" name="Google Shape;1400;p5"/>
            <p:cNvSpPr/>
            <p:nvPr/>
          </p:nvSpPr>
          <p:spPr>
            <a:xfrm>
              <a:off x="2286030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1" name="Google Shape;1401;p5"/>
            <p:cNvSpPr/>
            <p:nvPr/>
          </p:nvSpPr>
          <p:spPr>
            <a:xfrm>
              <a:off x="2667035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2" name="Google Shape;1402;p5"/>
            <p:cNvSpPr/>
            <p:nvPr/>
          </p:nvSpPr>
          <p:spPr>
            <a:xfrm>
              <a:off x="3048040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3" name="Google Shape;1403;p5"/>
            <p:cNvSpPr/>
            <p:nvPr/>
          </p:nvSpPr>
          <p:spPr>
            <a:xfrm>
              <a:off x="3429045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4" name="Google Shape;1404;p5"/>
            <p:cNvSpPr/>
            <p:nvPr/>
          </p:nvSpPr>
          <p:spPr>
            <a:xfrm>
              <a:off x="3810050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5" name="Google Shape;1405;p5"/>
            <p:cNvSpPr/>
            <p:nvPr/>
          </p:nvSpPr>
          <p:spPr>
            <a:xfrm>
              <a:off x="4191055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6" name="Google Shape;1406;p5"/>
            <p:cNvSpPr/>
            <p:nvPr/>
          </p:nvSpPr>
          <p:spPr>
            <a:xfrm>
              <a:off x="4572060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7" name="Google Shape;1407;p5"/>
            <p:cNvSpPr/>
            <p:nvPr/>
          </p:nvSpPr>
          <p:spPr>
            <a:xfrm>
              <a:off x="4953065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8" name="Google Shape;1408;p5"/>
            <p:cNvSpPr/>
            <p:nvPr/>
          </p:nvSpPr>
          <p:spPr>
            <a:xfrm>
              <a:off x="5334070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9" name="Google Shape;1409;p5"/>
            <p:cNvSpPr/>
            <p:nvPr/>
          </p:nvSpPr>
          <p:spPr>
            <a:xfrm>
              <a:off x="5715075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0" name="Google Shape;1410;p5"/>
            <p:cNvSpPr/>
            <p:nvPr/>
          </p:nvSpPr>
          <p:spPr>
            <a:xfrm>
              <a:off x="6096080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1" name="Google Shape;1411;p5"/>
            <p:cNvSpPr/>
            <p:nvPr/>
          </p:nvSpPr>
          <p:spPr>
            <a:xfrm>
              <a:off x="6477085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2" name="Google Shape;1412;p5"/>
            <p:cNvSpPr/>
            <p:nvPr/>
          </p:nvSpPr>
          <p:spPr>
            <a:xfrm>
              <a:off x="6858090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3" name="Google Shape;1413;p5"/>
            <p:cNvSpPr/>
            <p:nvPr/>
          </p:nvSpPr>
          <p:spPr>
            <a:xfrm>
              <a:off x="7239095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4" name="Google Shape;1414;p5"/>
            <p:cNvSpPr/>
            <p:nvPr/>
          </p:nvSpPr>
          <p:spPr>
            <a:xfrm>
              <a:off x="0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5" name="Google Shape;1415;p5"/>
            <p:cNvSpPr/>
            <p:nvPr/>
          </p:nvSpPr>
          <p:spPr>
            <a:xfrm>
              <a:off x="381005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6" name="Google Shape;1416;p5"/>
            <p:cNvSpPr/>
            <p:nvPr/>
          </p:nvSpPr>
          <p:spPr>
            <a:xfrm>
              <a:off x="762010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7" name="Google Shape;1417;p5"/>
            <p:cNvSpPr/>
            <p:nvPr/>
          </p:nvSpPr>
          <p:spPr>
            <a:xfrm>
              <a:off x="1143015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8" name="Google Shape;1418;p5"/>
            <p:cNvSpPr/>
            <p:nvPr/>
          </p:nvSpPr>
          <p:spPr>
            <a:xfrm>
              <a:off x="1524020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9" name="Google Shape;1419;p5"/>
            <p:cNvSpPr/>
            <p:nvPr/>
          </p:nvSpPr>
          <p:spPr>
            <a:xfrm>
              <a:off x="1905025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0" name="Google Shape;1420;p5"/>
            <p:cNvSpPr/>
            <p:nvPr/>
          </p:nvSpPr>
          <p:spPr>
            <a:xfrm>
              <a:off x="2286030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1" name="Google Shape;1421;p5"/>
            <p:cNvSpPr/>
            <p:nvPr/>
          </p:nvSpPr>
          <p:spPr>
            <a:xfrm>
              <a:off x="2667035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2" name="Google Shape;1422;p5"/>
            <p:cNvSpPr/>
            <p:nvPr/>
          </p:nvSpPr>
          <p:spPr>
            <a:xfrm>
              <a:off x="3048040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3" name="Google Shape;1423;p5"/>
            <p:cNvSpPr/>
            <p:nvPr/>
          </p:nvSpPr>
          <p:spPr>
            <a:xfrm>
              <a:off x="3429045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4" name="Google Shape;1424;p5"/>
            <p:cNvSpPr/>
            <p:nvPr/>
          </p:nvSpPr>
          <p:spPr>
            <a:xfrm>
              <a:off x="3810050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5" name="Google Shape;1425;p5"/>
            <p:cNvSpPr/>
            <p:nvPr/>
          </p:nvSpPr>
          <p:spPr>
            <a:xfrm>
              <a:off x="4191055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6" name="Google Shape;1426;p5"/>
            <p:cNvSpPr/>
            <p:nvPr/>
          </p:nvSpPr>
          <p:spPr>
            <a:xfrm>
              <a:off x="4572060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7" name="Google Shape;1427;p5"/>
            <p:cNvSpPr/>
            <p:nvPr/>
          </p:nvSpPr>
          <p:spPr>
            <a:xfrm>
              <a:off x="4953065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8" name="Google Shape;1428;p5"/>
            <p:cNvSpPr/>
            <p:nvPr/>
          </p:nvSpPr>
          <p:spPr>
            <a:xfrm>
              <a:off x="5334070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9" name="Google Shape;1429;p5"/>
            <p:cNvSpPr/>
            <p:nvPr/>
          </p:nvSpPr>
          <p:spPr>
            <a:xfrm>
              <a:off x="5715075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0" name="Google Shape;1430;p5"/>
            <p:cNvSpPr/>
            <p:nvPr/>
          </p:nvSpPr>
          <p:spPr>
            <a:xfrm>
              <a:off x="6096080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1" name="Google Shape;1431;p5"/>
            <p:cNvSpPr/>
            <p:nvPr/>
          </p:nvSpPr>
          <p:spPr>
            <a:xfrm>
              <a:off x="6477085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2" name="Google Shape;1432;p5"/>
            <p:cNvSpPr/>
            <p:nvPr/>
          </p:nvSpPr>
          <p:spPr>
            <a:xfrm>
              <a:off x="6858090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3" name="Google Shape;1433;p5"/>
            <p:cNvSpPr/>
            <p:nvPr/>
          </p:nvSpPr>
          <p:spPr>
            <a:xfrm>
              <a:off x="7239095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4" name="Google Shape;1434;p5"/>
            <p:cNvSpPr/>
            <p:nvPr/>
          </p:nvSpPr>
          <p:spPr>
            <a:xfrm>
              <a:off x="7620110" y="0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5" name="Google Shape;1435;p5"/>
            <p:cNvSpPr/>
            <p:nvPr/>
          </p:nvSpPr>
          <p:spPr>
            <a:xfrm>
              <a:off x="8001115" y="0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6" name="Google Shape;1436;p5"/>
            <p:cNvSpPr/>
            <p:nvPr/>
          </p:nvSpPr>
          <p:spPr>
            <a:xfrm>
              <a:off x="8382120" y="0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7" name="Google Shape;1437;p5"/>
            <p:cNvSpPr/>
            <p:nvPr/>
          </p:nvSpPr>
          <p:spPr>
            <a:xfrm>
              <a:off x="8763125" y="0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8" name="Google Shape;1438;p5"/>
            <p:cNvSpPr/>
            <p:nvPr/>
          </p:nvSpPr>
          <p:spPr>
            <a:xfrm>
              <a:off x="7620110" y="342894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9" name="Google Shape;1439;p5"/>
            <p:cNvSpPr/>
            <p:nvPr/>
          </p:nvSpPr>
          <p:spPr>
            <a:xfrm>
              <a:off x="8001115" y="342894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0" name="Google Shape;1440;p5"/>
            <p:cNvSpPr/>
            <p:nvPr/>
          </p:nvSpPr>
          <p:spPr>
            <a:xfrm>
              <a:off x="8382120" y="342894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1" name="Google Shape;1441;p5"/>
            <p:cNvSpPr/>
            <p:nvPr/>
          </p:nvSpPr>
          <p:spPr>
            <a:xfrm>
              <a:off x="8763125" y="342894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2" name="Google Shape;1442;p5"/>
            <p:cNvSpPr/>
            <p:nvPr/>
          </p:nvSpPr>
          <p:spPr>
            <a:xfrm>
              <a:off x="7620110" y="685788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3" name="Google Shape;1443;p5"/>
            <p:cNvSpPr/>
            <p:nvPr/>
          </p:nvSpPr>
          <p:spPr>
            <a:xfrm>
              <a:off x="8001115" y="685788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4" name="Google Shape;1444;p5"/>
            <p:cNvSpPr/>
            <p:nvPr/>
          </p:nvSpPr>
          <p:spPr>
            <a:xfrm>
              <a:off x="8382120" y="685788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5" name="Google Shape;1445;p5"/>
            <p:cNvSpPr/>
            <p:nvPr/>
          </p:nvSpPr>
          <p:spPr>
            <a:xfrm>
              <a:off x="8763125" y="685788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6" name="Google Shape;1446;p5"/>
            <p:cNvSpPr/>
            <p:nvPr/>
          </p:nvSpPr>
          <p:spPr>
            <a:xfrm>
              <a:off x="7620110" y="1028682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7" name="Google Shape;1447;p5"/>
            <p:cNvSpPr/>
            <p:nvPr/>
          </p:nvSpPr>
          <p:spPr>
            <a:xfrm>
              <a:off x="8001115" y="1028682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8" name="Google Shape;1448;p5"/>
            <p:cNvSpPr/>
            <p:nvPr/>
          </p:nvSpPr>
          <p:spPr>
            <a:xfrm>
              <a:off x="8382120" y="1028682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9" name="Google Shape;1449;p5"/>
            <p:cNvSpPr/>
            <p:nvPr/>
          </p:nvSpPr>
          <p:spPr>
            <a:xfrm>
              <a:off x="8763125" y="1028682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0" name="Google Shape;1450;p5"/>
            <p:cNvSpPr/>
            <p:nvPr/>
          </p:nvSpPr>
          <p:spPr>
            <a:xfrm>
              <a:off x="7620110" y="1371576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1" name="Google Shape;1451;p5"/>
            <p:cNvSpPr/>
            <p:nvPr/>
          </p:nvSpPr>
          <p:spPr>
            <a:xfrm>
              <a:off x="8001115" y="1371576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2" name="Google Shape;1452;p5"/>
            <p:cNvSpPr/>
            <p:nvPr/>
          </p:nvSpPr>
          <p:spPr>
            <a:xfrm>
              <a:off x="8382120" y="1371576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3" name="Google Shape;1453;p5"/>
            <p:cNvSpPr/>
            <p:nvPr/>
          </p:nvSpPr>
          <p:spPr>
            <a:xfrm>
              <a:off x="8763125" y="1371576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4" name="Google Shape;1454;p5"/>
            <p:cNvSpPr/>
            <p:nvPr/>
          </p:nvSpPr>
          <p:spPr>
            <a:xfrm>
              <a:off x="7620110" y="1714470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5" name="Google Shape;1455;p5"/>
            <p:cNvSpPr/>
            <p:nvPr/>
          </p:nvSpPr>
          <p:spPr>
            <a:xfrm>
              <a:off x="8001115" y="1714470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6" name="Google Shape;1456;p5"/>
            <p:cNvSpPr/>
            <p:nvPr/>
          </p:nvSpPr>
          <p:spPr>
            <a:xfrm>
              <a:off x="8382120" y="1714470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7" name="Google Shape;1457;p5"/>
            <p:cNvSpPr/>
            <p:nvPr/>
          </p:nvSpPr>
          <p:spPr>
            <a:xfrm>
              <a:off x="8763125" y="1714470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8" name="Google Shape;1458;p5"/>
            <p:cNvSpPr/>
            <p:nvPr/>
          </p:nvSpPr>
          <p:spPr>
            <a:xfrm>
              <a:off x="7620110" y="2057365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9" name="Google Shape;1459;p5"/>
            <p:cNvSpPr/>
            <p:nvPr/>
          </p:nvSpPr>
          <p:spPr>
            <a:xfrm>
              <a:off x="8001115" y="2057365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0" name="Google Shape;1460;p5"/>
            <p:cNvSpPr/>
            <p:nvPr/>
          </p:nvSpPr>
          <p:spPr>
            <a:xfrm>
              <a:off x="8382120" y="2057365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1" name="Google Shape;1461;p5"/>
            <p:cNvSpPr/>
            <p:nvPr/>
          </p:nvSpPr>
          <p:spPr>
            <a:xfrm>
              <a:off x="8763125" y="2057365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2" name="Google Shape;1462;p5"/>
            <p:cNvSpPr/>
            <p:nvPr/>
          </p:nvSpPr>
          <p:spPr>
            <a:xfrm>
              <a:off x="7620110" y="2400259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3" name="Google Shape;1463;p5"/>
            <p:cNvSpPr/>
            <p:nvPr/>
          </p:nvSpPr>
          <p:spPr>
            <a:xfrm>
              <a:off x="8001115" y="2400259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4" name="Google Shape;1464;p5"/>
            <p:cNvSpPr/>
            <p:nvPr/>
          </p:nvSpPr>
          <p:spPr>
            <a:xfrm>
              <a:off x="8382120" y="2400259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5" name="Google Shape;1465;p5"/>
            <p:cNvSpPr/>
            <p:nvPr/>
          </p:nvSpPr>
          <p:spPr>
            <a:xfrm>
              <a:off x="8763125" y="2400259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6" name="Google Shape;1466;p5"/>
            <p:cNvSpPr/>
            <p:nvPr/>
          </p:nvSpPr>
          <p:spPr>
            <a:xfrm>
              <a:off x="7620110" y="2743153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7" name="Google Shape;1467;p5"/>
            <p:cNvSpPr/>
            <p:nvPr/>
          </p:nvSpPr>
          <p:spPr>
            <a:xfrm>
              <a:off x="8001115" y="2743153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8" name="Google Shape;1468;p5"/>
            <p:cNvSpPr/>
            <p:nvPr/>
          </p:nvSpPr>
          <p:spPr>
            <a:xfrm>
              <a:off x="8382120" y="2743153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9" name="Google Shape;1469;p5"/>
            <p:cNvSpPr/>
            <p:nvPr/>
          </p:nvSpPr>
          <p:spPr>
            <a:xfrm>
              <a:off x="8763125" y="2743153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0" name="Google Shape;1470;p5"/>
            <p:cNvSpPr/>
            <p:nvPr/>
          </p:nvSpPr>
          <p:spPr>
            <a:xfrm>
              <a:off x="7620110" y="3086047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1" name="Google Shape;1471;p5"/>
            <p:cNvSpPr/>
            <p:nvPr/>
          </p:nvSpPr>
          <p:spPr>
            <a:xfrm>
              <a:off x="8001115" y="3086047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2" name="Google Shape;1472;p5"/>
            <p:cNvSpPr/>
            <p:nvPr/>
          </p:nvSpPr>
          <p:spPr>
            <a:xfrm>
              <a:off x="8382120" y="3086047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3" name="Google Shape;1473;p5"/>
            <p:cNvSpPr/>
            <p:nvPr/>
          </p:nvSpPr>
          <p:spPr>
            <a:xfrm>
              <a:off x="8763125" y="3086047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4" name="Google Shape;1474;p5"/>
            <p:cNvSpPr/>
            <p:nvPr/>
          </p:nvSpPr>
          <p:spPr>
            <a:xfrm>
              <a:off x="7620110" y="3428941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5" name="Google Shape;1475;p5"/>
            <p:cNvSpPr/>
            <p:nvPr/>
          </p:nvSpPr>
          <p:spPr>
            <a:xfrm>
              <a:off x="8001115" y="3428941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6" name="Google Shape;1476;p5"/>
            <p:cNvSpPr/>
            <p:nvPr/>
          </p:nvSpPr>
          <p:spPr>
            <a:xfrm>
              <a:off x="8382120" y="3428941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7" name="Google Shape;1477;p5"/>
            <p:cNvSpPr/>
            <p:nvPr/>
          </p:nvSpPr>
          <p:spPr>
            <a:xfrm>
              <a:off x="8763125" y="3428941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8" name="Google Shape;1478;p5"/>
            <p:cNvSpPr/>
            <p:nvPr/>
          </p:nvSpPr>
          <p:spPr>
            <a:xfrm>
              <a:off x="7620110" y="3771825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9" name="Google Shape;1479;p5"/>
            <p:cNvSpPr/>
            <p:nvPr/>
          </p:nvSpPr>
          <p:spPr>
            <a:xfrm>
              <a:off x="8001115" y="3771825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0" name="Google Shape;1480;p5"/>
            <p:cNvSpPr/>
            <p:nvPr/>
          </p:nvSpPr>
          <p:spPr>
            <a:xfrm>
              <a:off x="8382120" y="3771825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1" name="Google Shape;1481;p5"/>
            <p:cNvSpPr/>
            <p:nvPr/>
          </p:nvSpPr>
          <p:spPr>
            <a:xfrm>
              <a:off x="8763125" y="3771825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2" name="Google Shape;1482;p5"/>
            <p:cNvSpPr/>
            <p:nvPr/>
          </p:nvSpPr>
          <p:spPr>
            <a:xfrm>
              <a:off x="0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3" name="Google Shape;1483;p5"/>
            <p:cNvSpPr/>
            <p:nvPr/>
          </p:nvSpPr>
          <p:spPr>
            <a:xfrm>
              <a:off x="381005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4" name="Google Shape;1484;p5"/>
            <p:cNvSpPr/>
            <p:nvPr/>
          </p:nvSpPr>
          <p:spPr>
            <a:xfrm>
              <a:off x="762010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5" name="Google Shape;1485;p5"/>
            <p:cNvSpPr/>
            <p:nvPr/>
          </p:nvSpPr>
          <p:spPr>
            <a:xfrm>
              <a:off x="1143015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6" name="Google Shape;1486;p5"/>
            <p:cNvSpPr/>
            <p:nvPr/>
          </p:nvSpPr>
          <p:spPr>
            <a:xfrm>
              <a:off x="1524020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7" name="Google Shape;1487;p5"/>
            <p:cNvSpPr/>
            <p:nvPr/>
          </p:nvSpPr>
          <p:spPr>
            <a:xfrm>
              <a:off x="1905025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8" name="Google Shape;1488;p5"/>
            <p:cNvSpPr/>
            <p:nvPr/>
          </p:nvSpPr>
          <p:spPr>
            <a:xfrm>
              <a:off x="2286030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9" name="Google Shape;1489;p5"/>
            <p:cNvSpPr/>
            <p:nvPr/>
          </p:nvSpPr>
          <p:spPr>
            <a:xfrm>
              <a:off x="2667035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0" name="Google Shape;1490;p5"/>
            <p:cNvSpPr/>
            <p:nvPr/>
          </p:nvSpPr>
          <p:spPr>
            <a:xfrm>
              <a:off x="3048040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1" name="Google Shape;1491;p5"/>
            <p:cNvSpPr/>
            <p:nvPr/>
          </p:nvSpPr>
          <p:spPr>
            <a:xfrm>
              <a:off x="3429045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2" name="Google Shape;1492;p5"/>
            <p:cNvSpPr/>
            <p:nvPr/>
          </p:nvSpPr>
          <p:spPr>
            <a:xfrm>
              <a:off x="3810050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3" name="Google Shape;1493;p5"/>
            <p:cNvSpPr/>
            <p:nvPr/>
          </p:nvSpPr>
          <p:spPr>
            <a:xfrm>
              <a:off x="4191055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4" name="Google Shape;1494;p5"/>
            <p:cNvSpPr/>
            <p:nvPr/>
          </p:nvSpPr>
          <p:spPr>
            <a:xfrm>
              <a:off x="4572060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5" name="Google Shape;1495;p5"/>
            <p:cNvSpPr/>
            <p:nvPr/>
          </p:nvSpPr>
          <p:spPr>
            <a:xfrm>
              <a:off x="4953065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6" name="Google Shape;1496;p5"/>
            <p:cNvSpPr/>
            <p:nvPr/>
          </p:nvSpPr>
          <p:spPr>
            <a:xfrm>
              <a:off x="5334070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7" name="Google Shape;1497;p5"/>
            <p:cNvSpPr/>
            <p:nvPr/>
          </p:nvSpPr>
          <p:spPr>
            <a:xfrm>
              <a:off x="5715075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8" name="Google Shape;1498;p5"/>
            <p:cNvSpPr/>
            <p:nvPr/>
          </p:nvSpPr>
          <p:spPr>
            <a:xfrm>
              <a:off x="6096080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9" name="Google Shape;1499;p5"/>
            <p:cNvSpPr/>
            <p:nvPr/>
          </p:nvSpPr>
          <p:spPr>
            <a:xfrm>
              <a:off x="6477085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0" name="Google Shape;1500;p5"/>
            <p:cNvSpPr/>
            <p:nvPr/>
          </p:nvSpPr>
          <p:spPr>
            <a:xfrm>
              <a:off x="6858090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1" name="Google Shape;1501;p5"/>
            <p:cNvSpPr/>
            <p:nvPr/>
          </p:nvSpPr>
          <p:spPr>
            <a:xfrm>
              <a:off x="7239095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2" name="Google Shape;1502;p5"/>
            <p:cNvSpPr/>
            <p:nvPr/>
          </p:nvSpPr>
          <p:spPr>
            <a:xfrm>
              <a:off x="0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3" name="Google Shape;1503;p5"/>
            <p:cNvSpPr/>
            <p:nvPr/>
          </p:nvSpPr>
          <p:spPr>
            <a:xfrm>
              <a:off x="381005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4" name="Google Shape;1504;p5"/>
            <p:cNvSpPr/>
            <p:nvPr/>
          </p:nvSpPr>
          <p:spPr>
            <a:xfrm>
              <a:off x="762010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5" name="Google Shape;1505;p5"/>
            <p:cNvSpPr/>
            <p:nvPr/>
          </p:nvSpPr>
          <p:spPr>
            <a:xfrm>
              <a:off x="1143015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6" name="Google Shape;1506;p5"/>
            <p:cNvSpPr/>
            <p:nvPr/>
          </p:nvSpPr>
          <p:spPr>
            <a:xfrm>
              <a:off x="1524020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7" name="Google Shape;1507;p5"/>
            <p:cNvSpPr/>
            <p:nvPr/>
          </p:nvSpPr>
          <p:spPr>
            <a:xfrm>
              <a:off x="1905025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8" name="Google Shape;1508;p5"/>
            <p:cNvSpPr/>
            <p:nvPr/>
          </p:nvSpPr>
          <p:spPr>
            <a:xfrm>
              <a:off x="2286030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9" name="Google Shape;1509;p5"/>
            <p:cNvSpPr/>
            <p:nvPr/>
          </p:nvSpPr>
          <p:spPr>
            <a:xfrm>
              <a:off x="2667035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0" name="Google Shape;1510;p5"/>
            <p:cNvSpPr/>
            <p:nvPr/>
          </p:nvSpPr>
          <p:spPr>
            <a:xfrm>
              <a:off x="3048040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1" name="Google Shape;1511;p5"/>
            <p:cNvSpPr/>
            <p:nvPr/>
          </p:nvSpPr>
          <p:spPr>
            <a:xfrm>
              <a:off x="3429045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2" name="Google Shape;1512;p5"/>
            <p:cNvSpPr/>
            <p:nvPr/>
          </p:nvSpPr>
          <p:spPr>
            <a:xfrm>
              <a:off x="3810050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3" name="Google Shape;1513;p5"/>
            <p:cNvSpPr/>
            <p:nvPr/>
          </p:nvSpPr>
          <p:spPr>
            <a:xfrm>
              <a:off x="4191055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4" name="Google Shape;1514;p5"/>
            <p:cNvSpPr/>
            <p:nvPr/>
          </p:nvSpPr>
          <p:spPr>
            <a:xfrm>
              <a:off x="4572060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5" name="Google Shape;1515;p5"/>
            <p:cNvSpPr/>
            <p:nvPr/>
          </p:nvSpPr>
          <p:spPr>
            <a:xfrm>
              <a:off x="4953065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6" name="Google Shape;1516;p5"/>
            <p:cNvSpPr/>
            <p:nvPr/>
          </p:nvSpPr>
          <p:spPr>
            <a:xfrm>
              <a:off x="5334070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7" name="Google Shape;1517;p5"/>
            <p:cNvSpPr/>
            <p:nvPr/>
          </p:nvSpPr>
          <p:spPr>
            <a:xfrm>
              <a:off x="5715075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8" name="Google Shape;1518;p5"/>
            <p:cNvSpPr/>
            <p:nvPr/>
          </p:nvSpPr>
          <p:spPr>
            <a:xfrm>
              <a:off x="6096080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9" name="Google Shape;1519;p5"/>
            <p:cNvSpPr/>
            <p:nvPr/>
          </p:nvSpPr>
          <p:spPr>
            <a:xfrm>
              <a:off x="6477085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0" name="Google Shape;1520;p5"/>
            <p:cNvSpPr/>
            <p:nvPr/>
          </p:nvSpPr>
          <p:spPr>
            <a:xfrm>
              <a:off x="6858090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1" name="Google Shape;1521;p5"/>
            <p:cNvSpPr/>
            <p:nvPr/>
          </p:nvSpPr>
          <p:spPr>
            <a:xfrm>
              <a:off x="7239095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2" name="Google Shape;1522;p5"/>
            <p:cNvSpPr/>
            <p:nvPr/>
          </p:nvSpPr>
          <p:spPr>
            <a:xfrm>
              <a:off x="0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3" name="Google Shape;1523;p5"/>
            <p:cNvSpPr/>
            <p:nvPr/>
          </p:nvSpPr>
          <p:spPr>
            <a:xfrm>
              <a:off x="381005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4" name="Google Shape;1524;p5"/>
            <p:cNvSpPr/>
            <p:nvPr/>
          </p:nvSpPr>
          <p:spPr>
            <a:xfrm>
              <a:off x="762010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5" name="Google Shape;1525;p5"/>
            <p:cNvSpPr/>
            <p:nvPr/>
          </p:nvSpPr>
          <p:spPr>
            <a:xfrm>
              <a:off x="1143015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6" name="Google Shape;1526;p5"/>
            <p:cNvSpPr/>
            <p:nvPr/>
          </p:nvSpPr>
          <p:spPr>
            <a:xfrm>
              <a:off x="1524020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7" name="Google Shape;1527;p5"/>
            <p:cNvSpPr/>
            <p:nvPr/>
          </p:nvSpPr>
          <p:spPr>
            <a:xfrm>
              <a:off x="1905025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8" name="Google Shape;1528;p5"/>
            <p:cNvSpPr/>
            <p:nvPr/>
          </p:nvSpPr>
          <p:spPr>
            <a:xfrm>
              <a:off x="2286030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9" name="Google Shape;1529;p5"/>
            <p:cNvSpPr/>
            <p:nvPr/>
          </p:nvSpPr>
          <p:spPr>
            <a:xfrm>
              <a:off x="2667035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0" name="Google Shape;1530;p5"/>
            <p:cNvSpPr/>
            <p:nvPr/>
          </p:nvSpPr>
          <p:spPr>
            <a:xfrm>
              <a:off x="3048040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1" name="Google Shape;1531;p5"/>
            <p:cNvSpPr/>
            <p:nvPr/>
          </p:nvSpPr>
          <p:spPr>
            <a:xfrm>
              <a:off x="3429045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2" name="Google Shape;1532;p5"/>
            <p:cNvSpPr/>
            <p:nvPr/>
          </p:nvSpPr>
          <p:spPr>
            <a:xfrm>
              <a:off x="3810050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3" name="Google Shape;1533;p5"/>
            <p:cNvSpPr/>
            <p:nvPr/>
          </p:nvSpPr>
          <p:spPr>
            <a:xfrm>
              <a:off x="4191055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4" name="Google Shape;1534;p5"/>
            <p:cNvSpPr/>
            <p:nvPr/>
          </p:nvSpPr>
          <p:spPr>
            <a:xfrm>
              <a:off x="4572060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5" name="Google Shape;1535;p5"/>
            <p:cNvSpPr/>
            <p:nvPr/>
          </p:nvSpPr>
          <p:spPr>
            <a:xfrm>
              <a:off x="4953065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6" name="Google Shape;1536;p5"/>
            <p:cNvSpPr/>
            <p:nvPr/>
          </p:nvSpPr>
          <p:spPr>
            <a:xfrm>
              <a:off x="5334070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7" name="Google Shape;1537;p5"/>
            <p:cNvSpPr/>
            <p:nvPr/>
          </p:nvSpPr>
          <p:spPr>
            <a:xfrm>
              <a:off x="5715075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8" name="Google Shape;1538;p5"/>
            <p:cNvSpPr/>
            <p:nvPr/>
          </p:nvSpPr>
          <p:spPr>
            <a:xfrm>
              <a:off x="6096080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9" name="Google Shape;1539;p5"/>
            <p:cNvSpPr/>
            <p:nvPr/>
          </p:nvSpPr>
          <p:spPr>
            <a:xfrm>
              <a:off x="6477085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0" name="Google Shape;1540;p5"/>
            <p:cNvSpPr/>
            <p:nvPr/>
          </p:nvSpPr>
          <p:spPr>
            <a:xfrm>
              <a:off x="6858090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1" name="Google Shape;1541;p5"/>
            <p:cNvSpPr/>
            <p:nvPr/>
          </p:nvSpPr>
          <p:spPr>
            <a:xfrm>
              <a:off x="7239095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2" name="Google Shape;1542;p5"/>
            <p:cNvSpPr/>
            <p:nvPr/>
          </p:nvSpPr>
          <p:spPr>
            <a:xfrm>
              <a:off x="7620110" y="4114713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3" name="Google Shape;1543;p5"/>
            <p:cNvSpPr/>
            <p:nvPr/>
          </p:nvSpPr>
          <p:spPr>
            <a:xfrm>
              <a:off x="8001115" y="4114713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4" name="Google Shape;1544;p5"/>
            <p:cNvSpPr/>
            <p:nvPr/>
          </p:nvSpPr>
          <p:spPr>
            <a:xfrm>
              <a:off x="8382120" y="4114713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5" name="Google Shape;1545;p5"/>
            <p:cNvSpPr/>
            <p:nvPr/>
          </p:nvSpPr>
          <p:spPr>
            <a:xfrm>
              <a:off x="8763125" y="4114713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6" name="Google Shape;1546;p5"/>
            <p:cNvSpPr/>
            <p:nvPr/>
          </p:nvSpPr>
          <p:spPr>
            <a:xfrm>
              <a:off x="7620110" y="4457607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7" name="Google Shape;1547;p5"/>
            <p:cNvSpPr/>
            <p:nvPr/>
          </p:nvSpPr>
          <p:spPr>
            <a:xfrm>
              <a:off x="8001115" y="4457607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8" name="Google Shape;1548;p5"/>
            <p:cNvSpPr/>
            <p:nvPr/>
          </p:nvSpPr>
          <p:spPr>
            <a:xfrm>
              <a:off x="8382120" y="4457607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9" name="Google Shape;1549;p5"/>
            <p:cNvSpPr/>
            <p:nvPr/>
          </p:nvSpPr>
          <p:spPr>
            <a:xfrm>
              <a:off x="8763125" y="4457607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0" name="Google Shape;1550;p5"/>
            <p:cNvSpPr/>
            <p:nvPr/>
          </p:nvSpPr>
          <p:spPr>
            <a:xfrm>
              <a:off x="7620110" y="4800491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1" name="Google Shape;1551;p5"/>
            <p:cNvSpPr/>
            <p:nvPr/>
          </p:nvSpPr>
          <p:spPr>
            <a:xfrm>
              <a:off x="8001115" y="4800491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2" name="Google Shape;1552;p5"/>
            <p:cNvSpPr/>
            <p:nvPr/>
          </p:nvSpPr>
          <p:spPr>
            <a:xfrm>
              <a:off x="8382120" y="4800491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3" name="Google Shape;1553;p5"/>
            <p:cNvSpPr/>
            <p:nvPr/>
          </p:nvSpPr>
          <p:spPr>
            <a:xfrm>
              <a:off x="8763125" y="4800491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554" name="Google Shape;1554;p5"/>
          <p:cNvSpPr/>
          <p:nvPr/>
        </p:nvSpPr>
        <p:spPr>
          <a:xfrm flipH="1">
            <a:off x="0" y="0"/>
            <a:ext cx="9144000" cy="5143500"/>
          </a:xfrm>
          <a:prstGeom prst="rtTriangle">
            <a:avLst/>
          </a:prstGeom>
          <a:solidFill>
            <a:srgbClr val="005051">
              <a:alpha val="102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555" name="Google Shape;1555;p5"/>
          <p:cNvGrpSpPr/>
          <p:nvPr/>
        </p:nvGrpSpPr>
        <p:grpSpPr>
          <a:xfrm>
            <a:off x="553048" y="535000"/>
            <a:ext cx="8105852" cy="4302000"/>
            <a:chOff x="553048" y="535000"/>
            <a:chExt cx="8105852" cy="4302000"/>
          </a:xfrm>
        </p:grpSpPr>
        <p:sp>
          <p:nvSpPr>
            <p:cNvPr id="1556" name="Google Shape;1556;p5"/>
            <p:cNvSpPr/>
            <p:nvPr/>
          </p:nvSpPr>
          <p:spPr>
            <a:xfrm>
              <a:off x="942300" y="763600"/>
              <a:ext cx="7716600" cy="4073400"/>
            </a:xfrm>
            <a:prstGeom prst="roundRect">
              <a:avLst>
                <a:gd name="adj" fmla="val 2480"/>
              </a:avLst>
            </a:prstGeom>
            <a:solidFill>
              <a:srgbClr val="222828">
                <a:alpha val="204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7" name="Google Shape;1557;p5"/>
            <p:cNvSpPr/>
            <p:nvPr/>
          </p:nvSpPr>
          <p:spPr>
            <a:xfrm>
              <a:off x="712275" y="535000"/>
              <a:ext cx="7716600" cy="4073400"/>
            </a:xfrm>
            <a:prstGeom prst="roundRect">
              <a:avLst>
                <a:gd name="adj" fmla="val 2480"/>
              </a:avLst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8" name="Google Shape;1558;p5"/>
            <p:cNvSpPr/>
            <p:nvPr/>
          </p:nvSpPr>
          <p:spPr>
            <a:xfrm>
              <a:off x="848698" y="898261"/>
              <a:ext cx="317374" cy="317436"/>
            </a:xfrm>
            <a:custGeom>
              <a:avLst/>
              <a:gdLst/>
              <a:ahLst/>
              <a:cxnLst/>
              <a:rect l="l" t="t" r="r" b="b"/>
              <a:pathLst>
                <a:path w="15209" h="15212" extrusionOk="0">
                  <a:moveTo>
                    <a:pt x="7604" y="0"/>
                  </a:moveTo>
                  <a:cubicBezTo>
                    <a:pt x="3404" y="0"/>
                    <a:pt x="0" y="3405"/>
                    <a:pt x="0" y="7605"/>
                  </a:cubicBezTo>
                  <a:cubicBezTo>
                    <a:pt x="0" y="11805"/>
                    <a:pt x="3404" y="15212"/>
                    <a:pt x="7604" y="15212"/>
                  </a:cubicBezTo>
                  <a:cubicBezTo>
                    <a:pt x="11804" y="15212"/>
                    <a:pt x="15209" y="11805"/>
                    <a:pt x="15209" y="7605"/>
                  </a:cubicBezTo>
                  <a:cubicBezTo>
                    <a:pt x="15209" y="3405"/>
                    <a:pt x="11804" y="0"/>
                    <a:pt x="760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9" name="Google Shape;1559;p5"/>
            <p:cNvSpPr/>
            <p:nvPr/>
          </p:nvSpPr>
          <p:spPr>
            <a:xfrm>
              <a:off x="553048" y="931482"/>
              <a:ext cx="549400" cy="250994"/>
            </a:xfrm>
            <a:custGeom>
              <a:avLst/>
              <a:gdLst/>
              <a:ahLst/>
              <a:cxnLst/>
              <a:rect l="l" t="t" r="r" b="b"/>
              <a:pathLst>
                <a:path w="26328" h="12028" extrusionOk="0">
                  <a:moveTo>
                    <a:pt x="1493" y="0"/>
                  </a:moveTo>
                  <a:cubicBezTo>
                    <a:pt x="671" y="0"/>
                    <a:pt x="0" y="668"/>
                    <a:pt x="0" y="1494"/>
                  </a:cubicBezTo>
                  <a:cubicBezTo>
                    <a:pt x="0" y="2319"/>
                    <a:pt x="671" y="2990"/>
                    <a:pt x="1493" y="2990"/>
                  </a:cubicBezTo>
                  <a:lnTo>
                    <a:pt x="19596" y="2990"/>
                  </a:lnTo>
                  <a:cubicBezTo>
                    <a:pt x="21591" y="2990"/>
                    <a:pt x="23340" y="4081"/>
                    <a:pt x="23340" y="5330"/>
                  </a:cubicBezTo>
                  <a:lnTo>
                    <a:pt x="23340" y="6698"/>
                  </a:lnTo>
                  <a:cubicBezTo>
                    <a:pt x="23340" y="7944"/>
                    <a:pt x="21591" y="9038"/>
                    <a:pt x="19596" y="9038"/>
                  </a:cubicBezTo>
                  <a:lnTo>
                    <a:pt x="1493" y="9038"/>
                  </a:lnTo>
                  <a:cubicBezTo>
                    <a:pt x="671" y="9038"/>
                    <a:pt x="0" y="9706"/>
                    <a:pt x="0" y="10532"/>
                  </a:cubicBezTo>
                  <a:cubicBezTo>
                    <a:pt x="0" y="11357"/>
                    <a:pt x="671" y="12028"/>
                    <a:pt x="1493" y="12028"/>
                  </a:cubicBezTo>
                  <a:lnTo>
                    <a:pt x="19596" y="12028"/>
                  </a:lnTo>
                  <a:lnTo>
                    <a:pt x="19596" y="12025"/>
                  </a:lnTo>
                  <a:cubicBezTo>
                    <a:pt x="23370" y="12025"/>
                    <a:pt x="26327" y="9685"/>
                    <a:pt x="26327" y="6695"/>
                  </a:cubicBezTo>
                  <a:lnTo>
                    <a:pt x="26327" y="5327"/>
                  </a:lnTo>
                  <a:cubicBezTo>
                    <a:pt x="26327" y="2340"/>
                    <a:pt x="23370" y="0"/>
                    <a:pt x="19596" y="0"/>
                  </a:cubicBezTo>
                  <a:close/>
                </a:path>
              </a:pathLst>
            </a:custGeom>
            <a:solidFill>
              <a:srgbClr val="0551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0" name="Google Shape;1560;p5"/>
            <p:cNvSpPr/>
            <p:nvPr/>
          </p:nvSpPr>
          <p:spPr>
            <a:xfrm>
              <a:off x="848698" y="1332681"/>
              <a:ext cx="317374" cy="317457"/>
            </a:xfrm>
            <a:custGeom>
              <a:avLst/>
              <a:gdLst/>
              <a:ahLst/>
              <a:cxnLst/>
              <a:rect l="l" t="t" r="r" b="b"/>
              <a:pathLst>
                <a:path w="15209" h="15213" extrusionOk="0">
                  <a:moveTo>
                    <a:pt x="7604" y="1"/>
                  </a:moveTo>
                  <a:cubicBezTo>
                    <a:pt x="3404" y="1"/>
                    <a:pt x="0" y="3408"/>
                    <a:pt x="0" y="7608"/>
                  </a:cubicBezTo>
                  <a:cubicBezTo>
                    <a:pt x="0" y="11808"/>
                    <a:pt x="3404" y="15212"/>
                    <a:pt x="7604" y="15212"/>
                  </a:cubicBezTo>
                  <a:cubicBezTo>
                    <a:pt x="11804" y="15212"/>
                    <a:pt x="15209" y="11808"/>
                    <a:pt x="15209" y="7608"/>
                  </a:cubicBezTo>
                  <a:cubicBezTo>
                    <a:pt x="15209" y="3408"/>
                    <a:pt x="11804" y="1"/>
                    <a:pt x="760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1" name="Google Shape;1561;p5"/>
            <p:cNvSpPr/>
            <p:nvPr/>
          </p:nvSpPr>
          <p:spPr>
            <a:xfrm>
              <a:off x="553048" y="1365902"/>
              <a:ext cx="549400" cy="251015"/>
            </a:xfrm>
            <a:custGeom>
              <a:avLst/>
              <a:gdLst/>
              <a:ahLst/>
              <a:cxnLst/>
              <a:rect l="l" t="t" r="r" b="b"/>
              <a:pathLst>
                <a:path w="26328" h="12029" extrusionOk="0">
                  <a:moveTo>
                    <a:pt x="1493" y="1"/>
                  </a:moveTo>
                  <a:cubicBezTo>
                    <a:pt x="671" y="1"/>
                    <a:pt x="0" y="671"/>
                    <a:pt x="0" y="1497"/>
                  </a:cubicBezTo>
                  <a:cubicBezTo>
                    <a:pt x="0" y="2320"/>
                    <a:pt x="671" y="2990"/>
                    <a:pt x="1493" y="2990"/>
                  </a:cubicBezTo>
                  <a:lnTo>
                    <a:pt x="19596" y="2990"/>
                  </a:lnTo>
                  <a:cubicBezTo>
                    <a:pt x="21591" y="2990"/>
                    <a:pt x="23340" y="4084"/>
                    <a:pt x="23340" y="5330"/>
                  </a:cubicBezTo>
                  <a:lnTo>
                    <a:pt x="23340" y="6699"/>
                  </a:lnTo>
                  <a:cubicBezTo>
                    <a:pt x="23340" y="7948"/>
                    <a:pt x="21591" y="9042"/>
                    <a:pt x="19596" y="9042"/>
                  </a:cubicBezTo>
                  <a:lnTo>
                    <a:pt x="1493" y="9042"/>
                  </a:lnTo>
                  <a:cubicBezTo>
                    <a:pt x="671" y="9042"/>
                    <a:pt x="0" y="9709"/>
                    <a:pt x="0" y="10535"/>
                  </a:cubicBezTo>
                  <a:cubicBezTo>
                    <a:pt x="0" y="11361"/>
                    <a:pt x="671" y="12028"/>
                    <a:pt x="1493" y="12028"/>
                  </a:cubicBezTo>
                  <a:lnTo>
                    <a:pt x="19596" y="12028"/>
                  </a:lnTo>
                  <a:cubicBezTo>
                    <a:pt x="23370" y="12028"/>
                    <a:pt x="26327" y="9688"/>
                    <a:pt x="26327" y="6699"/>
                  </a:cubicBezTo>
                  <a:lnTo>
                    <a:pt x="26327" y="5330"/>
                  </a:lnTo>
                  <a:cubicBezTo>
                    <a:pt x="26327" y="2344"/>
                    <a:pt x="23370" y="1"/>
                    <a:pt x="19596" y="1"/>
                  </a:cubicBezTo>
                  <a:close/>
                </a:path>
              </a:pathLst>
            </a:custGeom>
            <a:solidFill>
              <a:srgbClr val="0551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2" name="Google Shape;1562;p5"/>
            <p:cNvSpPr/>
            <p:nvPr/>
          </p:nvSpPr>
          <p:spPr>
            <a:xfrm>
              <a:off x="848698" y="1767184"/>
              <a:ext cx="317374" cy="317436"/>
            </a:xfrm>
            <a:custGeom>
              <a:avLst/>
              <a:gdLst/>
              <a:ahLst/>
              <a:cxnLst/>
              <a:rect l="l" t="t" r="r" b="b"/>
              <a:pathLst>
                <a:path w="15209" h="15212" extrusionOk="0">
                  <a:moveTo>
                    <a:pt x="7604" y="0"/>
                  </a:moveTo>
                  <a:cubicBezTo>
                    <a:pt x="3404" y="0"/>
                    <a:pt x="0" y="3404"/>
                    <a:pt x="0" y="7605"/>
                  </a:cubicBezTo>
                  <a:cubicBezTo>
                    <a:pt x="0" y="11805"/>
                    <a:pt x="3404" y="15212"/>
                    <a:pt x="7604" y="15212"/>
                  </a:cubicBezTo>
                  <a:cubicBezTo>
                    <a:pt x="11804" y="15212"/>
                    <a:pt x="15209" y="11805"/>
                    <a:pt x="15209" y="7605"/>
                  </a:cubicBezTo>
                  <a:cubicBezTo>
                    <a:pt x="15209" y="3404"/>
                    <a:pt x="11804" y="0"/>
                    <a:pt x="760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3" name="Google Shape;1563;p5"/>
            <p:cNvSpPr/>
            <p:nvPr/>
          </p:nvSpPr>
          <p:spPr>
            <a:xfrm>
              <a:off x="553048" y="1800405"/>
              <a:ext cx="549400" cy="250994"/>
            </a:xfrm>
            <a:custGeom>
              <a:avLst/>
              <a:gdLst/>
              <a:ahLst/>
              <a:cxnLst/>
              <a:rect l="l" t="t" r="r" b="b"/>
              <a:pathLst>
                <a:path w="26328" h="12028" extrusionOk="0">
                  <a:moveTo>
                    <a:pt x="1493" y="0"/>
                  </a:moveTo>
                  <a:cubicBezTo>
                    <a:pt x="671" y="0"/>
                    <a:pt x="0" y="668"/>
                    <a:pt x="0" y="1493"/>
                  </a:cubicBezTo>
                  <a:cubicBezTo>
                    <a:pt x="0" y="2319"/>
                    <a:pt x="671" y="2990"/>
                    <a:pt x="1493" y="2990"/>
                  </a:cubicBezTo>
                  <a:lnTo>
                    <a:pt x="19596" y="2990"/>
                  </a:lnTo>
                  <a:cubicBezTo>
                    <a:pt x="21591" y="2990"/>
                    <a:pt x="23340" y="4081"/>
                    <a:pt x="23340" y="5330"/>
                  </a:cubicBezTo>
                  <a:lnTo>
                    <a:pt x="23340" y="6695"/>
                  </a:lnTo>
                  <a:cubicBezTo>
                    <a:pt x="23340" y="7944"/>
                    <a:pt x="21591" y="9038"/>
                    <a:pt x="19596" y="9038"/>
                  </a:cubicBezTo>
                  <a:lnTo>
                    <a:pt x="1493" y="9038"/>
                  </a:lnTo>
                  <a:cubicBezTo>
                    <a:pt x="671" y="9038"/>
                    <a:pt x="0" y="9706"/>
                    <a:pt x="0" y="10532"/>
                  </a:cubicBezTo>
                  <a:cubicBezTo>
                    <a:pt x="0" y="11357"/>
                    <a:pt x="671" y="12028"/>
                    <a:pt x="1493" y="12028"/>
                  </a:cubicBezTo>
                  <a:lnTo>
                    <a:pt x="19596" y="12028"/>
                  </a:lnTo>
                  <a:lnTo>
                    <a:pt x="19596" y="12025"/>
                  </a:lnTo>
                  <a:cubicBezTo>
                    <a:pt x="23370" y="12025"/>
                    <a:pt x="26327" y="9685"/>
                    <a:pt x="26327" y="6695"/>
                  </a:cubicBezTo>
                  <a:lnTo>
                    <a:pt x="26327" y="5327"/>
                  </a:lnTo>
                  <a:cubicBezTo>
                    <a:pt x="26327" y="2340"/>
                    <a:pt x="23370" y="0"/>
                    <a:pt x="19596" y="0"/>
                  </a:cubicBezTo>
                  <a:close/>
                </a:path>
              </a:pathLst>
            </a:custGeom>
            <a:solidFill>
              <a:srgbClr val="0551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4" name="Google Shape;1564;p5"/>
            <p:cNvSpPr/>
            <p:nvPr/>
          </p:nvSpPr>
          <p:spPr>
            <a:xfrm>
              <a:off x="848698" y="2201603"/>
              <a:ext cx="317374" cy="317457"/>
            </a:xfrm>
            <a:custGeom>
              <a:avLst/>
              <a:gdLst/>
              <a:ahLst/>
              <a:cxnLst/>
              <a:rect l="l" t="t" r="r" b="b"/>
              <a:pathLst>
                <a:path w="15209" h="15213" extrusionOk="0">
                  <a:moveTo>
                    <a:pt x="7604" y="1"/>
                  </a:moveTo>
                  <a:cubicBezTo>
                    <a:pt x="3404" y="1"/>
                    <a:pt x="0" y="3405"/>
                    <a:pt x="0" y="7608"/>
                  </a:cubicBezTo>
                  <a:cubicBezTo>
                    <a:pt x="0" y="11808"/>
                    <a:pt x="3404" y="15212"/>
                    <a:pt x="7604" y="15212"/>
                  </a:cubicBezTo>
                  <a:cubicBezTo>
                    <a:pt x="11804" y="15212"/>
                    <a:pt x="15209" y="11808"/>
                    <a:pt x="15209" y="7608"/>
                  </a:cubicBezTo>
                  <a:cubicBezTo>
                    <a:pt x="15209" y="3405"/>
                    <a:pt x="11804" y="1"/>
                    <a:pt x="760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5" name="Google Shape;1565;p5"/>
            <p:cNvSpPr/>
            <p:nvPr/>
          </p:nvSpPr>
          <p:spPr>
            <a:xfrm>
              <a:off x="553048" y="2234824"/>
              <a:ext cx="549400" cy="251015"/>
            </a:xfrm>
            <a:custGeom>
              <a:avLst/>
              <a:gdLst/>
              <a:ahLst/>
              <a:cxnLst/>
              <a:rect l="l" t="t" r="r" b="b"/>
              <a:pathLst>
                <a:path w="26328" h="12029" extrusionOk="0">
                  <a:moveTo>
                    <a:pt x="1493" y="1"/>
                  </a:moveTo>
                  <a:cubicBezTo>
                    <a:pt x="671" y="1"/>
                    <a:pt x="0" y="668"/>
                    <a:pt x="0" y="1494"/>
                  </a:cubicBezTo>
                  <a:cubicBezTo>
                    <a:pt x="0" y="2320"/>
                    <a:pt x="671" y="2990"/>
                    <a:pt x="1493" y="2990"/>
                  </a:cubicBezTo>
                  <a:lnTo>
                    <a:pt x="19596" y="2990"/>
                  </a:lnTo>
                  <a:cubicBezTo>
                    <a:pt x="21591" y="2990"/>
                    <a:pt x="23340" y="4084"/>
                    <a:pt x="23340" y="5330"/>
                  </a:cubicBezTo>
                  <a:lnTo>
                    <a:pt x="23340" y="6699"/>
                  </a:lnTo>
                  <a:cubicBezTo>
                    <a:pt x="23340" y="7945"/>
                    <a:pt x="21591" y="9039"/>
                    <a:pt x="19596" y="9039"/>
                  </a:cubicBezTo>
                  <a:lnTo>
                    <a:pt x="1493" y="9039"/>
                  </a:lnTo>
                  <a:cubicBezTo>
                    <a:pt x="671" y="9039"/>
                    <a:pt x="0" y="9706"/>
                    <a:pt x="0" y="10532"/>
                  </a:cubicBezTo>
                  <a:cubicBezTo>
                    <a:pt x="0" y="11358"/>
                    <a:pt x="671" y="12028"/>
                    <a:pt x="1493" y="12028"/>
                  </a:cubicBezTo>
                  <a:lnTo>
                    <a:pt x="19596" y="12028"/>
                  </a:lnTo>
                  <a:lnTo>
                    <a:pt x="19596" y="12025"/>
                  </a:lnTo>
                  <a:cubicBezTo>
                    <a:pt x="23370" y="12025"/>
                    <a:pt x="26327" y="9685"/>
                    <a:pt x="26327" y="6699"/>
                  </a:cubicBezTo>
                  <a:lnTo>
                    <a:pt x="26327" y="5330"/>
                  </a:lnTo>
                  <a:cubicBezTo>
                    <a:pt x="26327" y="2341"/>
                    <a:pt x="23370" y="1"/>
                    <a:pt x="19596" y="1"/>
                  </a:cubicBezTo>
                  <a:close/>
                </a:path>
              </a:pathLst>
            </a:custGeom>
            <a:solidFill>
              <a:srgbClr val="0551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6" name="Google Shape;1566;p5"/>
            <p:cNvSpPr/>
            <p:nvPr/>
          </p:nvSpPr>
          <p:spPr>
            <a:xfrm>
              <a:off x="848698" y="2636106"/>
              <a:ext cx="317374" cy="317374"/>
            </a:xfrm>
            <a:custGeom>
              <a:avLst/>
              <a:gdLst/>
              <a:ahLst/>
              <a:cxnLst/>
              <a:rect l="l" t="t" r="r" b="b"/>
              <a:pathLst>
                <a:path w="15209" h="15209" extrusionOk="0">
                  <a:moveTo>
                    <a:pt x="7604" y="0"/>
                  </a:moveTo>
                  <a:cubicBezTo>
                    <a:pt x="3404" y="0"/>
                    <a:pt x="0" y="3404"/>
                    <a:pt x="0" y="7604"/>
                  </a:cubicBezTo>
                  <a:cubicBezTo>
                    <a:pt x="0" y="11805"/>
                    <a:pt x="3404" y="15209"/>
                    <a:pt x="7604" y="15209"/>
                  </a:cubicBezTo>
                  <a:cubicBezTo>
                    <a:pt x="11804" y="15209"/>
                    <a:pt x="15209" y="11805"/>
                    <a:pt x="15209" y="7604"/>
                  </a:cubicBezTo>
                  <a:cubicBezTo>
                    <a:pt x="15209" y="3404"/>
                    <a:pt x="11804" y="0"/>
                    <a:pt x="760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7" name="Google Shape;1567;p5"/>
            <p:cNvSpPr/>
            <p:nvPr/>
          </p:nvSpPr>
          <p:spPr>
            <a:xfrm>
              <a:off x="553048" y="2669265"/>
              <a:ext cx="549400" cy="250994"/>
            </a:xfrm>
            <a:custGeom>
              <a:avLst/>
              <a:gdLst/>
              <a:ahLst/>
              <a:cxnLst/>
              <a:rect l="l" t="t" r="r" b="b"/>
              <a:pathLst>
                <a:path w="26328" h="12028" extrusionOk="0">
                  <a:moveTo>
                    <a:pt x="1493" y="0"/>
                  </a:moveTo>
                  <a:cubicBezTo>
                    <a:pt x="671" y="0"/>
                    <a:pt x="0" y="671"/>
                    <a:pt x="0" y="1496"/>
                  </a:cubicBezTo>
                  <a:cubicBezTo>
                    <a:pt x="0" y="2322"/>
                    <a:pt x="671" y="2990"/>
                    <a:pt x="1493" y="2990"/>
                  </a:cubicBezTo>
                  <a:lnTo>
                    <a:pt x="19596" y="2990"/>
                  </a:lnTo>
                  <a:cubicBezTo>
                    <a:pt x="21591" y="2990"/>
                    <a:pt x="23340" y="4084"/>
                    <a:pt x="23340" y="5330"/>
                  </a:cubicBezTo>
                  <a:lnTo>
                    <a:pt x="23340" y="6698"/>
                  </a:lnTo>
                  <a:cubicBezTo>
                    <a:pt x="23340" y="7947"/>
                    <a:pt x="21591" y="9041"/>
                    <a:pt x="19596" y="9041"/>
                  </a:cubicBezTo>
                  <a:lnTo>
                    <a:pt x="1493" y="9041"/>
                  </a:lnTo>
                  <a:cubicBezTo>
                    <a:pt x="671" y="9041"/>
                    <a:pt x="0" y="9709"/>
                    <a:pt x="0" y="10534"/>
                  </a:cubicBezTo>
                  <a:cubicBezTo>
                    <a:pt x="0" y="11360"/>
                    <a:pt x="671" y="12028"/>
                    <a:pt x="1493" y="12028"/>
                  </a:cubicBezTo>
                  <a:lnTo>
                    <a:pt x="19596" y="12028"/>
                  </a:lnTo>
                  <a:cubicBezTo>
                    <a:pt x="23370" y="12028"/>
                    <a:pt x="26327" y="9688"/>
                    <a:pt x="26327" y="6698"/>
                  </a:cubicBezTo>
                  <a:lnTo>
                    <a:pt x="26327" y="5330"/>
                  </a:lnTo>
                  <a:cubicBezTo>
                    <a:pt x="26327" y="2343"/>
                    <a:pt x="23370" y="0"/>
                    <a:pt x="19596" y="0"/>
                  </a:cubicBezTo>
                  <a:close/>
                </a:path>
              </a:pathLst>
            </a:custGeom>
            <a:solidFill>
              <a:srgbClr val="0551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8" name="Google Shape;1568;p5"/>
            <p:cNvSpPr/>
            <p:nvPr/>
          </p:nvSpPr>
          <p:spPr>
            <a:xfrm>
              <a:off x="848698" y="3070526"/>
              <a:ext cx="317374" cy="317457"/>
            </a:xfrm>
            <a:custGeom>
              <a:avLst/>
              <a:gdLst/>
              <a:ahLst/>
              <a:cxnLst/>
              <a:rect l="l" t="t" r="r" b="b"/>
              <a:pathLst>
                <a:path w="15209" h="15213" extrusionOk="0">
                  <a:moveTo>
                    <a:pt x="7604" y="1"/>
                  </a:moveTo>
                  <a:cubicBezTo>
                    <a:pt x="3404" y="1"/>
                    <a:pt x="0" y="3405"/>
                    <a:pt x="0" y="7605"/>
                  </a:cubicBezTo>
                  <a:cubicBezTo>
                    <a:pt x="0" y="11805"/>
                    <a:pt x="3404" y="15212"/>
                    <a:pt x="7604" y="15212"/>
                  </a:cubicBezTo>
                  <a:cubicBezTo>
                    <a:pt x="11804" y="15212"/>
                    <a:pt x="15209" y="11805"/>
                    <a:pt x="15209" y="7605"/>
                  </a:cubicBezTo>
                  <a:cubicBezTo>
                    <a:pt x="15209" y="3405"/>
                    <a:pt x="11804" y="1"/>
                    <a:pt x="760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9" name="Google Shape;1569;p5"/>
            <p:cNvSpPr/>
            <p:nvPr/>
          </p:nvSpPr>
          <p:spPr>
            <a:xfrm>
              <a:off x="553048" y="3103747"/>
              <a:ext cx="549400" cy="251015"/>
            </a:xfrm>
            <a:custGeom>
              <a:avLst/>
              <a:gdLst/>
              <a:ahLst/>
              <a:cxnLst/>
              <a:rect l="l" t="t" r="r" b="b"/>
              <a:pathLst>
                <a:path w="26328" h="12029" extrusionOk="0">
                  <a:moveTo>
                    <a:pt x="1493" y="0"/>
                  </a:moveTo>
                  <a:cubicBezTo>
                    <a:pt x="671" y="0"/>
                    <a:pt x="0" y="668"/>
                    <a:pt x="0" y="1494"/>
                  </a:cubicBezTo>
                  <a:cubicBezTo>
                    <a:pt x="0" y="2320"/>
                    <a:pt x="671" y="2987"/>
                    <a:pt x="1493" y="2987"/>
                  </a:cubicBezTo>
                  <a:lnTo>
                    <a:pt x="19596" y="2987"/>
                  </a:lnTo>
                  <a:cubicBezTo>
                    <a:pt x="21591" y="2987"/>
                    <a:pt x="23340" y="4081"/>
                    <a:pt x="23340" y="5330"/>
                  </a:cubicBezTo>
                  <a:lnTo>
                    <a:pt x="23340" y="6696"/>
                  </a:lnTo>
                  <a:cubicBezTo>
                    <a:pt x="23340" y="7945"/>
                    <a:pt x="21591" y="9039"/>
                    <a:pt x="19596" y="9039"/>
                  </a:cubicBezTo>
                  <a:lnTo>
                    <a:pt x="1493" y="9039"/>
                  </a:lnTo>
                  <a:cubicBezTo>
                    <a:pt x="671" y="9039"/>
                    <a:pt x="0" y="9706"/>
                    <a:pt x="0" y="10532"/>
                  </a:cubicBezTo>
                  <a:cubicBezTo>
                    <a:pt x="0" y="11358"/>
                    <a:pt x="671" y="12028"/>
                    <a:pt x="1493" y="12028"/>
                  </a:cubicBezTo>
                  <a:lnTo>
                    <a:pt x="19596" y="12028"/>
                  </a:lnTo>
                  <a:lnTo>
                    <a:pt x="19596" y="12025"/>
                  </a:lnTo>
                  <a:cubicBezTo>
                    <a:pt x="23370" y="12025"/>
                    <a:pt x="26327" y="9685"/>
                    <a:pt x="26327" y="6696"/>
                  </a:cubicBezTo>
                  <a:lnTo>
                    <a:pt x="26327" y="5330"/>
                  </a:lnTo>
                  <a:cubicBezTo>
                    <a:pt x="26327" y="2340"/>
                    <a:pt x="23370" y="0"/>
                    <a:pt x="19596" y="0"/>
                  </a:cubicBezTo>
                  <a:close/>
                </a:path>
              </a:pathLst>
            </a:custGeom>
            <a:solidFill>
              <a:srgbClr val="0551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0" name="Google Shape;1570;p5"/>
            <p:cNvSpPr/>
            <p:nvPr/>
          </p:nvSpPr>
          <p:spPr>
            <a:xfrm>
              <a:off x="848698" y="3504966"/>
              <a:ext cx="317374" cy="317436"/>
            </a:xfrm>
            <a:custGeom>
              <a:avLst/>
              <a:gdLst/>
              <a:ahLst/>
              <a:cxnLst/>
              <a:rect l="l" t="t" r="r" b="b"/>
              <a:pathLst>
                <a:path w="15209" h="15212" extrusionOk="0">
                  <a:moveTo>
                    <a:pt x="7604" y="0"/>
                  </a:moveTo>
                  <a:cubicBezTo>
                    <a:pt x="3404" y="0"/>
                    <a:pt x="0" y="3407"/>
                    <a:pt x="0" y="7607"/>
                  </a:cubicBezTo>
                  <a:cubicBezTo>
                    <a:pt x="0" y="11807"/>
                    <a:pt x="3404" y="15212"/>
                    <a:pt x="7604" y="15212"/>
                  </a:cubicBezTo>
                  <a:cubicBezTo>
                    <a:pt x="11804" y="15212"/>
                    <a:pt x="15209" y="11807"/>
                    <a:pt x="15209" y="7607"/>
                  </a:cubicBezTo>
                  <a:cubicBezTo>
                    <a:pt x="15209" y="3407"/>
                    <a:pt x="11804" y="0"/>
                    <a:pt x="760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1" name="Google Shape;1571;p5"/>
            <p:cNvSpPr/>
            <p:nvPr/>
          </p:nvSpPr>
          <p:spPr>
            <a:xfrm>
              <a:off x="553048" y="3538167"/>
              <a:ext cx="549400" cy="251015"/>
            </a:xfrm>
            <a:custGeom>
              <a:avLst/>
              <a:gdLst/>
              <a:ahLst/>
              <a:cxnLst/>
              <a:rect l="l" t="t" r="r" b="b"/>
              <a:pathLst>
                <a:path w="26328" h="12029" extrusionOk="0">
                  <a:moveTo>
                    <a:pt x="1493" y="1"/>
                  </a:moveTo>
                  <a:cubicBezTo>
                    <a:pt x="671" y="1"/>
                    <a:pt x="0" y="672"/>
                    <a:pt x="0" y="1497"/>
                  </a:cubicBezTo>
                  <a:cubicBezTo>
                    <a:pt x="0" y="2320"/>
                    <a:pt x="671" y="2991"/>
                    <a:pt x="1493" y="2991"/>
                  </a:cubicBezTo>
                  <a:lnTo>
                    <a:pt x="19596" y="2991"/>
                  </a:lnTo>
                  <a:cubicBezTo>
                    <a:pt x="21591" y="2991"/>
                    <a:pt x="23340" y="4085"/>
                    <a:pt x="23340" y="5331"/>
                  </a:cubicBezTo>
                  <a:lnTo>
                    <a:pt x="23340" y="6699"/>
                  </a:lnTo>
                  <a:cubicBezTo>
                    <a:pt x="23340" y="7948"/>
                    <a:pt x="21591" y="9042"/>
                    <a:pt x="19596" y="9042"/>
                  </a:cubicBezTo>
                  <a:lnTo>
                    <a:pt x="1493" y="9042"/>
                  </a:lnTo>
                  <a:cubicBezTo>
                    <a:pt x="671" y="9042"/>
                    <a:pt x="0" y="9710"/>
                    <a:pt x="0" y="10535"/>
                  </a:cubicBezTo>
                  <a:cubicBezTo>
                    <a:pt x="0" y="11361"/>
                    <a:pt x="671" y="12029"/>
                    <a:pt x="1493" y="12029"/>
                  </a:cubicBezTo>
                  <a:lnTo>
                    <a:pt x="19596" y="12029"/>
                  </a:lnTo>
                  <a:cubicBezTo>
                    <a:pt x="23370" y="12029"/>
                    <a:pt x="26327" y="9689"/>
                    <a:pt x="26327" y="6699"/>
                  </a:cubicBezTo>
                  <a:lnTo>
                    <a:pt x="26327" y="5331"/>
                  </a:lnTo>
                  <a:cubicBezTo>
                    <a:pt x="26327" y="2344"/>
                    <a:pt x="23370" y="1"/>
                    <a:pt x="19596" y="1"/>
                  </a:cubicBezTo>
                  <a:close/>
                </a:path>
              </a:pathLst>
            </a:custGeom>
            <a:solidFill>
              <a:srgbClr val="0551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2" name="Google Shape;1572;p5"/>
            <p:cNvSpPr/>
            <p:nvPr/>
          </p:nvSpPr>
          <p:spPr>
            <a:xfrm>
              <a:off x="848698" y="3939449"/>
              <a:ext cx="317374" cy="317395"/>
            </a:xfrm>
            <a:custGeom>
              <a:avLst/>
              <a:gdLst/>
              <a:ahLst/>
              <a:cxnLst/>
              <a:rect l="l" t="t" r="r" b="b"/>
              <a:pathLst>
                <a:path w="15209" h="15210" extrusionOk="0">
                  <a:moveTo>
                    <a:pt x="7604" y="1"/>
                  </a:moveTo>
                  <a:cubicBezTo>
                    <a:pt x="3404" y="1"/>
                    <a:pt x="0" y="3405"/>
                    <a:pt x="0" y="7605"/>
                  </a:cubicBezTo>
                  <a:cubicBezTo>
                    <a:pt x="0" y="11805"/>
                    <a:pt x="3404" y="15209"/>
                    <a:pt x="7604" y="15209"/>
                  </a:cubicBezTo>
                  <a:cubicBezTo>
                    <a:pt x="11804" y="15209"/>
                    <a:pt x="15209" y="11805"/>
                    <a:pt x="15209" y="7605"/>
                  </a:cubicBezTo>
                  <a:cubicBezTo>
                    <a:pt x="15209" y="3405"/>
                    <a:pt x="11804" y="1"/>
                    <a:pt x="760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3" name="Google Shape;1573;p5"/>
            <p:cNvSpPr/>
            <p:nvPr/>
          </p:nvSpPr>
          <p:spPr>
            <a:xfrm>
              <a:off x="553048" y="3972670"/>
              <a:ext cx="549400" cy="251015"/>
            </a:xfrm>
            <a:custGeom>
              <a:avLst/>
              <a:gdLst/>
              <a:ahLst/>
              <a:cxnLst/>
              <a:rect l="l" t="t" r="r" b="b"/>
              <a:pathLst>
                <a:path w="26328" h="12029" extrusionOk="0">
                  <a:moveTo>
                    <a:pt x="1493" y="0"/>
                  </a:moveTo>
                  <a:cubicBezTo>
                    <a:pt x="671" y="0"/>
                    <a:pt x="0" y="668"/>
                    <a:pt x="0" y="1494"/>
                  </a:cubicBezTo>
                  <a:cubicBezTo>
                    <a:pt x="0" y="2320"/>
                    <a:pt x="671" y="2990"/>
                    <a:pt x="1493" y="2990"/>
                  </a:cubicBezTo>
                  <a:lnTo>
                    <a:pt x="19596" y="2990"/>
                  </a:lnTo>
                  <a:cubicBezTo>
                    <a:pt x="21591" y="2990"/>
                    <a:pt x="23340" y="4081"/>
                    <a:pt x="23340" y="5330"/>
                  </a:cubicBezTo>
                  <a:lnTo>
                    <a:pt x="23340" y="6695"/>
                  </a:lnTo>
                  <a:cubicBezTo>
                    <a:pt x="23340" y="7944"/>
                    <a:pt x="21591" y="9038"/>
                    <a:pt x="19596" y="9038"/>
                  </a:cubicBezTo>
                  <a:lnTo>
                    <a:pt x="1493" y="9038"/>
                  </a:lnTo>
                  <a:cubicBezTo>
                    <a:pt x="671" y="9038"/>
                    <a:pt x="0" y="9706"/>
                    <a:pt x="0" y="10532"/>
                  </a:cubicBezTo>
                  <a:cubicBezTo>
                    <a:pt x="0" y="11358"/>
                    <a:pt x="671" y="12028"/>
                    <a:pt x="1493" y="12028"/>
                  </a:cubicBezTo>
                  <a:lnTo>
                    <a:pt x="19596" y="12028"/>
                  </a:lnTo>
                  <a:lnTo>
                    <a:pt x="19596" y="12025"/>
                  </a:lnTo>
                  <a:cubicBezTo>
                    <a:pt x="23370" y="12025"/>
                    <a:pt x="26327" y="9685"/>
                    <a:pt x="26327" y="6695"/>
                  </a:cubicBezTo>
                  <a:lnTo>
                    <a:pt x="26327" y="5327"/>
                  </a:lnTo>
                  <a:cubicBezTo>
                    <a:pt x="26327" y="2340"/>
                    <a:pt x="23370" y="0"/>
                    <a:pt x="19596" y="0"/>
                  </a:cubicBezTo>
                  <a:close/>
                </a:path>
              </a:pathLst>
            </a:custGeom>
            <a:solidFill>
              <a:srgbClr val="0551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574" name="Google Shape;1574;p5"/>
          <p:cNvSpPr txBox="1">
            <a:spLocks noGrp="1"/>
          </p:cNvSpPr>
          <p:nvPr>
            <p:ph type="title"/>
          </p:nvPr>
        </p:nvSpPr>
        <p:spPr>
          <a:xfrm>
            <a:off x="1270650" y="629375"/>
            <a:ext cx="3500400" cy="5727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300"/>
              <a:buFont typeface="Gantari ExtraBold"/>
              <a:buNone/>
              <a:defRPr sz="3300">
                <a:solidFill>
                  <a:schemeClr val="lt2"/>
                </a:solidFill>
                <a:latin typeface="Gantari ExtraBold"/>
                <a:ea typeface="Gantari ExtraBold"/>
                <a:cs typeface="Gantari ExtraBold"/>
                <a:sym typeface="Gantari ExtraBold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300"/>
              <a:buFont typeface="Gantari ExtraBold"/>
              <a:buNone/>
              <a:defRPr sz="3300">
                <a:solidFill>
                  <a:schemeClr val="lt2"/>
                </a:solidFill>
                <a:latin typeface="Gantari ExtraBold"/>
                <a:ea typeface="Gantari ExtraBold"/>
                <a:cs typeface="Gantari ExtraBold"/>
                <a:sym typeface="Gantari ExtraBold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300"/>
              <a:buFont typeface="Gantari ExtraBold"/>
              <a:buNone/>
              <a:defRPr sz="3300">
                <a:solidFill>
                  <a:schemeClr val="lt2"/>
                </a:solidFill>
                <a:latin typeface="Gantari ExtraBold"/>
                <a:ea typeface="Gantari ExtraBold"/>
                <a:cs typeface="Gantari ExtraBold"/>
                <a:sym typeface="Gantari ExtraBold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300"/>
              <a:buFont typeface="Gantari ExtraBold"/>
              <a:buNone/>
              <a:defRPr sz="3300">
                <a:solidFill>
                  <a:schemeClr val="lt2"/>
                </a:solidFill>
                <a:latin typeface="Gantari ExtraBold"/>
                <a:ea typeface="Gantari ExtraBold"/>
                <a:cs typeface="Gantari ExtraBold"/>
                <a:sym typeface="Gantari ExtraBold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300"/>
              <a:buFont typeface="Gantari ExtraBold"/>
              <a:buNone/>
              <a:defRPr sz="3300">
                <a:solidFill>
                  <a:schemeClr val="lt2"/>
                </a:solidFill>
                <a:latin typeface="Gantari ExtraBold"/>
                <a:ea typeface="Gantari ExtraBold"/>
                <a:cs typeface="Gantari ExtraBold"/>
                <a:sym typeface="Gantari ExtraBold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300"/>
              <a:buFont typeface="Gantari ExtraBold"/>
              <a:buNone/>
              <a:defRPr sz="3300">
                <a:solidFill>
                  <a:schemeClr val="lt2"/>
                </a:solidFill>
                <a:latin typeface="Gantari ExtraBold"/>
                <a:ea typeface="Gantari ExtraBold"/>
                <a:cs typeface="Gantari ExtraBold"/>
                <a:sym typeface="Gantari ExtraBold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300"/>
              <a:buFont typeface="Gantari ExtraBold"/>
              <a:buNone/>
              <a:defRPr sz="3300">
                <a:solidFill>
                  <a:schemeClr val="lt2"/>
                </a:solidFill>
                <a:latin typeface="Gantari ExtraBold"/>
                <a:ea typeface="Gantari ExtraBold"/>
                <a:cs typeface="Gantari ExtraBold"/>
                <a:sym typeface="Gantari ExtraBold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300"/>
              <a:buFont typeface="Gantari ExtraBold"/>
              <a:buNone/>
              <a:defRPr sz="3300">
                <a:solidFill>
                  <a:schemeClr val="lt2"/>
                </a:solidFill>
                <a:latin typeface="Gantari ExtraBold"/>
                <a:ea typeface="Gantari ExtraBold"/>
                <a:cs typeface="Gantari ExtraBold"/>
                <a:sym typeface="Gantari ExtraBold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300"/>
              <a:buFont typeface="Gantari ExtraBold"/>
              <a:buNone/>
              <a:defRPr sz="3300">
                <a:solidFill>
                  <a:schemeClr val="lt2"/>
                </a:solidFill>
                <a:latin typeface="Gantari ExtraBold"/>
                <a:ea typeface="Gantari ExtraBold"/>
                <a:cs typeface="Gantari ExtraBold"/>
                <a:sym typeface="Gantari ExtraBold"/>
              </a:defRPr>
            </a:lvl9pPr>
          </a:lstStyle>
          <a:p>
            <a:endParaRPr/>
          </a:p>
        </p:txBody>
      </p:sp>
      <p:sp>
        <p:nvSpPr>
          <p:cNvPr id="1575" name="Google Shape;1575;p5"/>
          <p:cNvSpPr txBox="1">
            <a:spLocks noGrp="1"/>
          </p:cNvSpPr>
          <p:nvPr>
            <p:ph type="subTitle" idx="1"/>
          </p:nvPr>
        </p:nvSpPr>
        <p:spPr>
          <a:xfrm>
            <a:off x="1270650" y="1202075"/>
            <a:ext cx="3500400" cy="388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 b="1">
                <a:solidFill>
                  <a:schemeClr val="accent2"/>
                </a:solidFill>
                <a:highlight>
                  <a:schemeClr val="lt2"/>
                </a:highlight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 b="1">
                <a:solidFill>
                  <a:schemeClr val="accent2"/>
                </a:solidFill>
                <a:highlight>
                  <a:schemeClr val="lt2"/>
                </a:highlight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 b="1">
                <a:solidFill>
                  <a:schemeClr val="accent2"/>
                </a:solidFill>
                <a:highlight>
                  <a:schemeClr val="lt2"/>
                </a:highlight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 b="1">
                <a:solidFill>
                  <a:schemeClr val="accent2"/>
                </a:solidFill>
                <a:highlight>
                  <a:schemeClr val="lt2"/>
                </a:highlight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 b="1">
                <a:solidFill>
                  <a:schemeClr val="accent2"/>
                </a:solidFill>
                <a:highlight>
                  <a:schemeClr val="lt2"/>
                </a:highlight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 b="1">
                <a:solidFill>
                  <a:schemeClr val="accent2"/>
                </a:solidFill>
                <a:highlight>
                  <a:schemeClr val="lt2"/>
                </a:highlight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 b="1">
                <a:solidFill>
                  <a:schemeClr val="accent2"/>
                </a:solidFill>
                <a:highlight>
                  <a:schemeClr val="lt2"/>
                </a:highlight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 b="1">
                <a:solidFill>
                  <a:schemeClr val="accent2"/>
                </a:solidFill>
                <a:highlight>
                  <a:schemeClr val="lt2"/>
                </a:highlight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 b="1">
                <a:solidFill>
                  <a:schemeClr val="accent2"/>
                </a:solidFill>
                <a:highlight>
                  <a:schemeClr val="lt2"/>
                </a:highlight>
              </a:defRPr>
            </a:lvl9pPr>
          </a:lstStyle>
          <a:p>
            <a:endParaRPr/>
          </a:p>
        </p:txBody>
      </p:sp>
      <p:sp>
        <p:nvSpPr>
          <p:cNvPr id="1576" name="Google Shape;1576;p5"/>
          <p:cNvSpPr txBox="1">
            <a:spLocks noGrp="1"/>
          </p:cNvSpPr>
          <p:nvPr>
            <p:ph type="subTitle" idx="2"/>
          </p:nvPr>
        </p:nvSpPr>
        <p:spPr>
          <a:xfrm>
            <a:off x="1270650" y="1514375"/>
            <a:ext cx="3500400" cy="2951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77" name="Google Shape;1577;p5"/>
          <p:cNvSpPr txBox="1">
            <a:spLocks noGrp="1"/>
          </p:cNvSpPr>
          <p:nvPr>
            <p:ph type="title" idx="3"/>
          </p:nvPr>
        </p:nvSpPr>
        <p:spPr>
          <a:xfrm>
            <a:off x="4771050" y="629375"/>
            <a:ext cx="3500400" cy="5727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300"/>
              <a:buFont typeface="Gantari ExtraBold"/>
              <a:buNone/>
              <a:defRPr sz="3300">
                <a:solidFill>
                  <a:schemeClr val="lt2"/>
                </a:solidFill>
                <a:latin typeface="Gantari ExtraBold"/>
                <a:ea typeface="Gantari ExtraBold"/>
                <a:cs typeface="Gantari ExtraBold"/>
                <a:sym typeface="Gantari ExtraBold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300"/>
              <a:buFont typeface="Gantari ExtraBold"/>
              <a:buNone/>
              <a:defRPr sz="3300">
                <a:solidFill>
                  <a:schemeClr val="lt2"/>
                </a:solidFill>
                <a:latin typeface="Gantari ExtraBold"/>
                <a:ea typeface="Gantari ExtraBold"/>
                <a:cs typeface="Gantari ExtraBold"/>
                <a:sym typeface="Gantari ExtraBold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300"/>
              <a:buFont typeface="Gantari ExtraBold"/>
              <a:buNone/>
              <a:defRPr sz="3300">
                <a:solidFill>
                  <a:schemeClr val="lt2"/>
                </a:solidFill>
                <a:latin typeface="Gantari ExtraBold"/>
                <a:ea typeface="Gantari ExtraBold"/>
                <a:cs typeface="Gantari ExtraBold"/>
                <a:sym typeface="Gantari ExtraBold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300"/>
              <a:buFont typeface="Gantari ExtraBold"/>
              <a:buNone/>
              <a:defRPr sz="3300">
                <a:solidFill>
                  <a:schemeClr val="lt2"/>
                </a:solidFill>
                <a:latin typeface="Gantari ExtraBold"/>
                <a:ea typeface="Gantari ExtraBold"/>
                <a:cs typeface="Gantari ExtraBold"/>
                <a:sym typeface="Gantari ExtraBold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300"/>
              <a:buFont typeface="Gantari ExtraBold"/>
              <a:buNone/>
              <a:defRPr sz="3300">
                <a:solidFill>
                  <a:schemeClr val="lt2"/>
                </a:solidFill>
                <a:latin typeface="Gantari ExtraBold"/>
                <a:ea typeface="Gantari ExtraBold"/>
                <a:cs typeface="Gantari ExtraBold"/>
                <a:sym typeface="Gantari ExtraBold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300"/>
              <a:buFont typeface="Gantari ExtraBold"/>
              <a:buNone/>
              <a:defRPr sz="3300">
                <a:solidFill>
                  <a:schemeClr val="lt2"/>
                </a:solidFill>
                <a:latin typeface="Gantari ExtraBold"/>
                <a:ea typeface="Gantari ExtraBold"/>
                <a:cs typeface="Gantari ExtraBold"/>
                <a:sym typeface="Gantari ExtraBold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300"/>
              <a:buFont typeface="Gantari ExtraBold"/>
              <a:buNone/>
              <a:defRPr sz="3300">
                <a:solidFill>
                  <a:schemeClr val="lt2"/>
                </a:solidFill>
                <a:latin typeface="Gantari ExtraBold"/>
                <a:ea typeface="Gantari ExtraBold"/>
                <a:cs typeface="Gantari ExtraBold"/>
                <a:sym typeface="Gantari ExtraBold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300"/>
              <a:buFont typeface="Gantari ExtraBold"/>
              <a:buNone/>
              <a:defRPr sz="3300">
                <a:solidFill>
                  <a:schemeClr val="lt2"/>
                </a:solidFill>
                <a:latin typeface="Gantari ExtraBold"/>
                <a:ea typeface="Gantari ExtraBold"/>
                <a:cs typeface="Gantari ExtraBold"/>
                <a:sym typeface="Gantari ExtraBold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300"/>
              <a:buFont typeface="Gantari ExtraBold"/>
              <a:buNone/>
              <a:defRPr sz="3300">
                <a:solidFill>
                  <a:schemeClr val="lt2"/>
                </a:solidFill>
                <a:latin typeface="Gantari ExtraBold"/>
                <a:ea typeface="Gantari ExtraBold"/>
                <a:cs typeface="Gantari ExtraBold"/>
                <a:sym typeface="Gantari ExtraBold"/>
              </a:defRPr>
            </a:lvl9pPr>
          </a:lstStyle>
          <a:p>
            <a:endParaRPr/>
          </a:p>
        </p:txBody>
      </p:sp>
      <p:sp>
        <p:nvSpPr>
          <p:cNvPr id="1578" name="Google Shape;1578;p5"/>
          <p:cNvSpPr txBox="1">
            <a:spLocks noGrp="1"/>
          </p:cNvSpPr>
          <p:nvPr>
            <p:ph type="subTitle" idx="4"/>
          </p:nvPr>
        </p:nvSpPr>
        <p:spPr>
          <a:xfrm>
            <a:off x="4771050" y="1202075"/>
            <a:ext cx="3500400" cy="388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 b="1">
                <a:solidFill>
                  <a:schemeClr val="accent2"/>
                </a:solidFill>
                <a:highlight>
                  <a:schemeClr val="lt2"/>
                </a:highlight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 b="1">
                <a:solidFill>
                  <a:schemeClr val="accent2"/>
                </a:solidFill>
                <a:highlight>
                  <a:schemeClr val="lt2"/>
                </a:highlight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 b="1">
                <a:solidFill>
                  <a:schemeClr val="accent2"/>
                </a:solidFill>
                <a:highlight>
                  <a:schemeClr val="lt2"/>
                </a:highlight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 b="1">
                <a:solidFill>
                  <a:schemeClr val="accent2"/>
                </a:solidFill>
                <a:highlight>
                  <a:schemeClr val="lt2"/>
                </a:highlight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 b="1">
                <a:solidFill>
                  <a:schemeClr val="accent2"/>
                </a:solidFill>
                <a:highlight>
                  <a:schemeClr val="lt2"/>
                </a:highlight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 b="1">
                <a:solidFill>
                  <a:schemeClr val="accent2"/>
                </a:solidFill>
                <a:highlight>
                  <a:schemeClr val="lt2"/>
                </a:highlight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 b="1">
                <a:solidFill>
                  <a:schemeClr val="accent2"/>
                </a:solidFill>
                <a:highlight>
                  <a:schemeClr val="lt2"/>
                </a:highlight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 b="1">
                <a:solidFill>
                  <a:schemeClr val="accent2"/>
                </a:solidFill>
                <a:highlight>
                  <a:schemeClr val="lt2"/>
                </a:highlight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 b="1">
                <a:solidFill>
                  <a:schemeClr val="accent2"/>
                </a:solidFill>
                <a:highlight>
                  <a:schemeClr val="lt2"/>
                </a:highlight>
              </a:defRPr>
            </a:lvl9pPr>
          </a:lstStyle>
          <a:p>
            <a:endParaRPr/>
          </a:p>
        </p:txBody>
      </p:sp>
      <p:sp>
        <p:nvSpPr>
          <p:cNvPr id="1579" name="Google Shape;1579;p5"/>
          <p:cNvSpPr txBox="1">
            <a:spLocks noGrp="1"/>
          </p:cNvSpPr>
          <p:nvPr>
            <p:ph type="subTitle" idx="5"/>
          </p:nvPr>
        </p:nvSpPr>
        <p:spPr>
          <a:xfrm>
            <a:off x="4771050" y="1514375"/>
            <a:ext cx="3500400" cy="2951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bg>
      <p:bgPr>
        <a:solidFill>
          <a:schemeClr val="lt1"/>
        </a:solidFill>
        <a:effectLst/>
      </p:bgPr>
    </p:bg>
    <p:spTree>
      <p:nvGrpSpPr>
        <p:cNvPr id="1" name="Shape 15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81" name="Google Shape;1581;p6"/>
          <p:cNvGrpSpPr/>
          <p:nvPr/>
        </p:nvGrpSpPr>
        <p:grpSpPr>
          <a:xfrm>
            <a:off x="0" y="0"/>
            <a:ext cx="9144125" cy="5143391"/>
            <a:chOff x="0" y="0"/>
            <a:chExt cx="9144125" cy="5143391"/>
          </a:xfrm>
        </p:grpSpPr>
        <p:sp>
          <p:nvSpPr>
            <p:cNvPr id="1582" name="Google Shape;1582;p6"/>
            <p:cNvSpPr/>
            <p:nvPr/>
          </p:nvSpPr>
          <p:spPr>
            <a:xfrm>
              <a:off x="0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3" name="Google Shape;1583;p6"/>
            <p:cNvSpPr/>
            <p:nvPr/>
          </p:nvSpPr>
          <p:spPr>
            <a:xfrm>
              <a:off x="381005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4" name="Google Shape;1584;p6"/>
            <p:cNvSpPr/>
            <p:nvPr/>
          </p:nvSpPr>
          <p:spPr>
            <a:xfrm>
              <a:off x="762010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5" name="Google Shape;1585;p6"/>
            <p:cNvSpPr/>
            <p:nvPr/>
          </p:nvSpPr>
          <p:spPr>
            <a:xfrm>
              <a:off x="1143015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6" name="Google Shape;1586;p6"/>
            <p:cNvSpPr/>
            <p:nvPr/>
          </p:nvSpPr>
          <p:spPr>
            <a:xfrm>
              <a:off x="1524020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7" name="Google Shape;1587;p6"/>
            <p:cNvSpPr/>
            <p:nvPr/>
          </p:nvSpPr>
          <p:spPr>
            <a:xfrm>
              <a:off x="1905025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8" name="Google Shape;1588;p6"/>
            <p:cNvSpPr/>
            <p:nvPr/>
          </p:nvSpPr>
          <p:spPr>
            <a:xfrm>
              <a:off x="2286030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9" name="Google Shape;1589;p6"/>
            <p:cNvSpPr/>
            <p:nvPr/>
          </p:nvSpPr>
          <p:spPr>
            <a:xfrm>
              <a:off x="2667035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0" name="Google Shape;1590;p6"/>
            <p:cNvSpPr/>
            <p:nvPr/>
          </p:nvSpPr>
          <p:spPr>
            <a:xfrm>
              <a:off x="3048040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1" name="Google Shape;1591;p6"/>
            <p:cNvSpPr/>
            <p:nvPr/>
          </p:nvSpPr>
          <p:spPr>
            <a:xfrm>
              <a:off x="3429045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2" name="Google Shape;1592;p6"/>
            <p:cNvSpPr/>
            <p:nvPr/>
          </p:nvSpPr>
          <p:spPr>
            <a:xfrm>
              <a:off x="3810050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3" name="Google Shape;1593;p6"/>
            <p:cNvSpPr/>
            <p:nvPr/>
          </p:nvSpPr>
          <p:spPr>
            <a:xfrm>
              <a:off x="4191055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4" name="Google Shape;1594;p6"/>
            <p:cNvSpPr/>
            <p:nvPr/>
          </p:nvSpPr>
          <p:spPr>
            <a:xfrm>
              <a:off x="4572060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5" name="Google Shape;1595;p6"/>
            <p:cNvSpPr/>
            <p:nvPr/>
          </p:nvSpPr>
          <p:spPr>
            <a:xfrm>
              <a:off x="4953065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6" name="Google Shape;1596;p6"/>
            <p:cNvSpPr/>
            <p:nvPr/>
          </p:nvSpPr>
          <p:spPr>
            <a:xfrm>
              <a:off x="5334070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7" name="Google Shape;1597;p6"/>
            <p:cNvSpPr/>
            <p:nvPr/>
          </p:nvSpPr>
          <p:spPr>
            <a:xfrm>
              <a:off x="5715075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8" name="Google Shape;1598;p6"/>
            <p:cNvSpPr/>
            <p:nvPr/>
          </p:nvSpPr>
          <p:spPr>
            <a:xfrm>
              <a:off x="6096080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9" name="Google Shape;1599;p6"/>
            <p:cNvSpPr/>
            <p:nvPr/>
          </p:nvSpPr>
          <p:spPr>
            <a:xfrm>
              <a:off x="6477085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0" name="Google Shape;1600;p6"/>
            <p:cNvSpPr/>
            <p:nvPr/>
          </p:nvSpPr>
          <p:spPr>
            <a:xfrm>
              <a:off x="6858090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1" name="Google Shape;1601;p6"/>
            <p:cNvSpPr/>
            <p:nvPr/>
          </p:nvSpPr>
          <p:spPr>
            <a:xfrm>
              <a:off x="7239095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2" name="Google Shape;1602;p6"/>
            <p:cNvSpPr/>
            <p:nvPr/>
          </p:nvSpPr>
          <p:spPr>
            <a:xfrm>
              <a:off x="0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3" name="Google Shape;1603;p6"/>
            <p:cNvSpPr/>
            <p:nvPr/>
          </p:nvSpPr>
          <p:spPr>
            <a:xfrm>
              <a:off x="381005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4" name="Google Shape;1604;p6"/>
            <p:cNvSpPr/>
            <p:nvPr/>
          </p:nvSpPr>
          <p:spPr>
            <a:xfrm>
              <a:off x="762010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5" name="Google Shape;1605;p6"/>
            <p:cNvSpPr/>
            <p:nvPr/>
          </p:nvSpPr>
          <p:spPr>
            <a:xfrm>
              <a:off x="1143015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6" name="Google Shape;1606;p6"/>
            <p:cNvSpPr/>
            <p:nvPr/>
          </p:nvSpPr>
          <p:spPr>
            <a:xfrm>
              <a:off x="1524020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7" name="Google Shape;1607;p6"/>
            <p:cNvSpPr/>
            <p:nvPr/>
          </p:nvSpPr>
          <p:spPr>
            <a:xfrm>
              <a:off x="1905025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8" name="Google Shape;1608;p6"/>
            <p:cNvSpPr/>
            <p:nvPr/>
          </p:nvSpPr>
          <p:spPr>
            <a:xfrm>
              <a:off x="2286030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9" name="Google Shape;1609;p6"/>
            <p:cNvSpPr/>
            <p:nvPr/>
          </p:nvSpPr>
          <p:spPr>
            <a:xfrm>
              <a:off x="2667035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0" name="Google Shape;1610;p6"/>
            <p:cNvSpPr/>
            <p:nvPr/>
          </p:nvSpPr>
          <p:spPr>
            <a:xfrm>
              <a:off x="3048040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1" name="Google Shape;1611;p6"/>
            <p:cNvSpPr/>
            <p:nvPr/>
          </p:nvSpPr>
          <p:spPr>
            <a:xfrm>
              <a:off x="3429045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2" name="Google Shape;1612;p6"/>
            <p:cNvSpPr/>
            <p:nvPr/>
          </p:nvSpPr>
          <p:spPr>
            <a:xfrm>
              <a:off x="3810050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3" name="Google Shape;1613;p6"/>
            <p:cNvSpPr/>
            <p:nvPr/>
          </p:nvSpPr>
          <p:spPr>
            <a:xfrm>
              <a:off x="4191055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4" name="Google Shape;1614;p6"/>
            <p:cNvSpPr/>
            <p:nvPr/>
          </p:nvSpPr>
          <p:spPr>
            <a:xfrm>
              <a:off x="4572060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5" name="Google Shape;1615;p6"/>
            <p:cNvSpPr/>
            <p:nvPr/>
          </p:nvSpPr>
          <p:spPr>
            <a:xfrm>
              <a:off x="4953065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6" name="Google Shape;1616;p6"/>
            <p:cNvSpPr/>
            <p:nvPr/>
          </p:nvSpPr>
          <p:spPr>
            <a:xfrm>
              <a:off x="5334070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7" name="Google Shape;1617;p6"/>
            <p:cNvSpPr/>
            <p:nvPr/>
          </p:nvSpPr>
          <p:spPr>
            <a:xfrm>
              <a:off x="5715075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8" name="Google Shape;1618;p6"/>
            <p:cNvSpPr/>
            <p:nvPr/>
          </p:nvSpPr>
          <p:spPr>
            <a:xfrm>
              <a:off x="6096080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9" name="Google Shape;1619;p6"/>
            <p:cNvSpPr/>
            <p:nvPr/>
          </p:nvSpPr>
          <p:spPr>
            <a:xfrm>
              <a:off x="6477085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0" name="Google Shape;1620;p6"/>
            <p:cNvSpPr/>
            <p:nvPr/>
          </p:nvSpPr>
          <p:spPr>
            <a:xfrm>
              <a:off x="6858090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1" name="Google Shape;1621;p6"/>
            <p:cNvSpPr/>
            <p:nvPr/>
          </p:nvSpPr>
          <p:spPr>
            <a:xfrm>
              <a:off x="7239095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2" name="Google Shape;1622;p6"/>
            <p:cNvSpPr/>
            <p:nvPr/>
          </p:nvSpPr>
          <p:spPr>
            <a:xfrm>
              <a:off x="0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3" name="Google Shape;1623;p6"/>
            <p:cNvSpPr/>
            <p:nvPr/>
          </p:nvSpPr>
          <p:spPr>
            <a:xfrm>
              <a:off x="381005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4" name="Google Shape;1624;p6"/>
            <p:cNvSpPr/>
            <p:nvPr/>
          </p:nvSpPr>
          <p:spPr>
            <a:xfrm>
              <a:off x="762010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5" name="Google Shape;1625;p6"/>
            <p:cNvSpPr/>
            <p:nvPr/>
          </p:nvSpPr>
          <p:spPr>
            <a:xfrm>
              <a:off x="1143015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6" name="Google Shape;1626;p6"/>
            <p:cNvSpPr/>
            <p:nvPr/>
          </p:nvSpPr>
          <p:spPr>
            <a:xfrm>
              <a:off x="1524020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7" name="Google Shape;1627;p6"/>
            <p:cNvSpPr/>
            <p:nvPr/>
          </p:nvSpPr>
          <p:spPr>
            <a:xfrm>
              <a:off x="1905025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8" name="Google Shape;1628;p6"/>
            <p:cNvSpPr/>
            <p:nvPr/>
          </p:nvSpPr>
          <p:spPr>
            <a:xfrm>
              <a:off x="2286030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9" name="Google Shape;1629;p6"/>
            <p:cNvSpPr/>
            <p:nvPr/>
          </p:nvSpPr>
          <p:spPr>
            <a:xfrm>
              <a:off x="2667035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0" name="Google Shape;1630;p6"/>
            <p:cNvSpPr/>
            <p:nvPr/>
          </p:nvSpPr>
          <p:spPr>
            <a:xfrm>
              <a:off x="3048040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1" name="Google Shape;1631;p6"/>
            <p:cNvSpPr/>
            <p:nvPr/>
          </p:nvSpPr>
          <p:spPr>
            <a:xfrm>
              <a:off x="3429045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2" name="Google Shape;1632;p6"/>
            <p:cNvSpPr/>
            <p:nvPr/>
          </p:nvSpPr>
          <p:spPr>
            <a:xfrm>
              <a:off x="3810050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3" name="Google Shape;1633;p6"/>
            <p:cNvSpPr/>
            <p:nvPr/>
          </p:nvSpPr>
          <p:spPr>
            <a:xfrm>
              <a:off x="4191055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4" name="Google Shape;1634;p6"/>
            <p:cNvSpPr/>
            <p:nvPr/>
          </p:nvSpPr>
          <p:spPr>
            <a:xfrm>
              <a:off x="4572060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5" name="Google Shape;1635;p6"/>
            <p:cNvSpPr/>
            <p:nvPr/>
          </p:nvSpPr>
          <p:spPr>
            <a:xfrm>
              <a:off x="4953065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6" name="Google Shape;1636;p6"/>
            <p:cNvSpPr/>
            <p:nvPr/>
          </p:nvSpPr>
          <p:spPr>
            <a:xfrm>
              <a:off x="5334070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7" name="Google Shape;1637;p6"/>
            <p:cNvSpPr/>
            <p:nvPr/>
          </p:nvSpPr>
          <p:spPr>
            <a:xfrm>
              <a:off x="5715075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8" name="Google Shape;1638;p6"/>
            <p:cNvSpPr/>
            <p:nvPr/>
          </p:nvSpPr>
          <p:spPr>
            <a:xfrm>
              <a:off x="6096080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9" name="Google Shape;1639;p6"/>
            <p:cNvSpPr/>
            <p:nvPr/>
          </p:nvSpPr>
          <p:spPr>
            <a:xfrm>
              <a:off x="6477085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0" name="Google Shape;1640;p6"/>
            <p:cNvSpPr/>
            <p:nvPr/>
          </p:nvSpPr>
          <p:spPr>
            <a:xfrm>
              <a:off x="6858090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1" name="Google Shape;1641;p6"/>
            <p:cNvSpPr/>
            <p:nvPr/>
          </p:nvSpPr>
          <p:spPr>
            <a:xfrm>
              <a:off x="7239095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2" name="Google Shape;1642;p6"/>
            <p:cNvSpPr/>
            <p:nvPr/>
          </p:nvSpPr>
          <p:spPr>
            <a:xfrm>
              <a:off x="0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3" name="Google Shape;1643;p6"/>
            <p:cNvSpPr/>
            <p:nvPr/>
          </p:nvSpPr>
          <p:spPr>
            <a:xfrm>
              <a:off x="381005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4" name="Google Shape;1644;p6"/>
            <p:cNvSpPr/>
            <p:nvPr/>
          </p:nvSpPr>
          <p:spPr>
            <a:xfrm>
              <a:off x="762010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5" name="Google Shape;1645;p6"/>
            <p:cNvSpPr/>
            <p:nvPr/>
          </p:nvSpPr>
          <p:spPr>
            <a:xfrm>
              <a:off x="1143015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6" name="Google Shape;1646;p6"/>
            <p:cNvSpPr/>
            <p:nvPr/>
          </p:nvSpPr>
          <p:spPr>
            <a:xfrm>
              <a:off x="1524020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7" name="Google Shape;1647;p6"/>
            <p:cNvSpPr/>
            <p:nvPr/>
          </p:nvSpPr>
          <p:spPr>
            <a:xfrm>
              <a:off x="1905025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8" name="Google Shape;1648;p6"/>
            <p:cNvSpPr/>
            <p:nvPr/>
          </p:nvSpPr>
          <p:spPr>
            <a:xfrm>
              <a:off x="2286030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9" name="Google Shape;1649;p6"/>
            <p:cNvSpPr/>
            <p:nvPr/>
          </p:nvSpPr>
          <p:spPr>
            <a:xfrm>
              <a:off x="2667035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0" name="Google Shape;1650;p6"/>
            <p:cNvSpPr/>
            <p:nvPr/>
          </p:nvSpPr>
          <p:spPr>
            <a:xfrm>
              <a:off x="3048040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1" name="Google Shape;1651;p6"/>
            <p:cNvSpPr/>
            <p:nvPr/>
          </p:nvSpPr>
          <p:spPr>
            <a:xfrm>
              <a:off x="3429045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2" name="Google Shape;1652;p6"/>
            <p:cNvSpPr/>
            <p:nvPr/>
          </p:nvSpPr>
          <p:spPr>
            <a:xfrm>
              <a:off x="3810050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3" name="Google Shape;1653;p6"/>
            <p:cNvSpPr/>
            <p:nvPr/>
          </p:nvSpPr>
          <p:spPr>
            <a:xfrm>
              <a:off x="4191055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4" name="Google Shape;1654;p6"/>
            <p:cNvSpPr/>
            <p:nvPr/>
          </p:nvSpPr>
          <p:spPr>
            <a:xfrm>
              <a:off x="4572060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5" name="Google Shape;1655;p6"/>
            <p:cNvSpPr/>
            <p:nvPr/>
          </p:nvSpPr>
          <p:spPr>
            <a:xfrm>
              <a:off x="4953065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6" name="Google Shape;1656;p6"/>
            <p:cNvSpPr/>
            <p:nvPr/>
          </p:nvSpPr>
          <p:spPr>
            <a:xfrm>
              <a:off x="5334070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7" name="Google Shape;1657;p6"/>
            <p:cNvSpPr/>
            <p:nvPr/>
          </p:nvSpPr>
          <p:spPr>
            <a:xfrm>
              <a:off x="5715075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8" name="Google Shape;1658;p6"/>
            <p:cNvSpPr/>
            <p:nvPr/>
          </p:nvSpPr>
          <p:spPr>
            <a:xfrm>
              <a:off x="6096080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9" name="Google Shape;1659;p6"/>
            <p:cNvSpPr/>
            <p:nvPr/>
          </p:nvSpPr>
          <p:spPr>
            <a:xfrm>
              <a:off x="6477085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0" name="Google Shape;1660;p6"/>
            <p:cNvSpPr/>
            <p:nvPr/>
          </p:nvSpPr>
          <p:spPr>
            <a:xfrm>
              <a:off x="6858090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1" name="Google Shape;1661;p6"/>
            <p:cNvSpPr/>
            <p:nvPr/>
          </p:nvSpPr>
          <p:spPr>
            <a:xfrm>
              <a:off x="7239095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2" name="Google Shape;1662;p6"/>
            <p:cNvSpPr/>
            <p:nvPr/>
          </p:nvSpPr>
          <p:spPr>
            <a:xfrm>
              <a:off x="0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3" name="Google Shape;1663;p6"/>
            <p:cNvSpPr/>
            <p:nvPr/>
          </p:nvSpPr>
          <p:spPr>
            <a:xfrm>
              <a:off x="381005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4" name="Google Shape;1664;p6"/>
            <p:cNvSpPr/>
            <p:nvPr/>
          </p:nvSpPr>
          <p:spPr>
            <a:xfrm>
              <a:off x="762010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5" name="Google Shape;1665;p6"/>
            <p:cNvSpPr/>
            <p:nvPr/>
          </p:nvSpPr>
          <p:spPr>
            <a:xfrm>
              <a:off x="1143015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6" name="Google Shape;1666;p6"/>
            <p:cNvSpPr/>
            <p:nvPr/>
          </p:nvSpPr>
          <p:spPr>
            <a:xfrm>
              <a:off x="1524020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7" name="Google Shape;1667;p6"/>
            <p:cNvSpPr/>
            <p:nvPr/>
          </p:nvSpPr>
          <p:spPr>
            <a:xfrm>
              <a:off x="1905025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8" name="Google Shape;1668;p6"/>
            <p:cNvSpPr/>
            <p:nvPr/>
          </p:nvSpPr>
          <p:spPr>
            <a:xfrm>
              <a:off x="2286030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9" name="Google Shape;1669;p6"/>
            <p:cNvSpPr/>
            <p:nvPr/>
          </p:nvSpPr>
          <p:spPr>
            <a:xfrm>
              <a:off x="2667035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0" name="Google Shape;1670;p6"/>
            <p:cNvSpPr/>
            <p:nvPr/>
          </p:nvSpPr>
          <p:spPr>
            <a:xfrm>
              <a:off x="3048040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1" name="Google Shape;1671;p6"/>
            <p:cNvSpPr/>
            <p:nvPr/>
          </p:nvSpPr>
          <p:spPr>
            <a:xfrm>
              <a:off x="3429045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2" name="Google Shape;1672;p6"/>
            <p:cNvSpPr/>
            <p:nvPr/>
          </p:nvSpPr>
          <p:spPr>
            <a:xfrm>
              <a:off x="3810050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3" name="Google Shape;1673;p6"/>
            <p:cNvSpPr/>
            <p:nvPr/>
          </p:nvSpPr>
          <p:spPr>
            <a:xfrm>
              <a:off x="4191055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4" name="Google Shape;1674;p6"/>
            <p:cNvSpPr/>
            <p:nvPr/>
          </p:nvSpPr>
          <p:spPr>
            <a:xfrm>
              <a:off x="4572060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5" name="Google Shape;1675;p6"/>
            <p:cNvSpPr/>
            <p:nvPr/>
          </p:nvSpPr>
          <p:spPr>
            <a:xfrm>
              <a:off x="4953065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6" name="Google Shape;1676;p6"/>
            <p:cNvSpPr/>
            <p:nvPr/>
          </p:nvSpPr>
          <p:spPr>
            <a:xfrm>
              <a:off x="5334070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7" name="Google Shape;1677;p6"/>
            <p:cNvSpPr/>
            <p:nvPr/>
          </p:nvSpPr>
          <p:spPr>
            <a:xfrm>
              <a:off x="5715075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8" name="Google Shape;1678;p6"/>
            <p:cNvSpPr/>
            <p:nvPr/>
          </p:nvSpPr>
          <p:spPr>
            <a:xfrm>
              <a:off x="6096080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9" name="Google Shape;1679;p6"/>
            <p:cNvSpPr/>
            <p:nvPr/>
          </p:nvSpPr>
          <p:spPr>
            <a:xfrm>
              <a:off x="6477085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0" name="Google Shape;1680;p6"/>
            <p:cNvSpPr/>
            <p:nvPr/>
          </p:nvSpPr>
          <p:spPr>
            <a:xfrm>
              <a:off x="6858090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1" name="Google Shape;1681;p6"/>
            <p:cNvSpPr/>
            <p:nvPr/>
          </p:nvSpPr>
          <p:spPr>
            <a:xfrm>
              <a:off x="7239095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2" name="Google Shape;1682;p6"/>
            <p:cNvSpPr/>
            <p:nvPr/>
          </p:nvSpPr>
          <p:spPr>
            <a:xfrm>
              <a:off x="0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3" name="Google Shape;1683;p6"/>
            <p:cNvSpPr/>
            <p:nvPr/>
          </p:nvSpPr>
          <p:spPr>
            <a:xfrm>
              <a:off x="381005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4" name="Google Shape;1684;p6"/>
            <p:cNvSpPr/>
            <p:nvPr/>
          </p:nvSpPr>
          <p:spPr>
            <a:xfrm>
              <a:off x="762010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5" name="Google Shape;1685;p6"/>
            <p:cNvSpPr/>
            <p:nvPr/>
          </p:nvSpPr>
          <p:spPr>
            <a:xfrm>
              <a:off x="1143015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6" name="Google Shape;1686;p6"/>
            <p:cNvSpPr/>
            <p:nvPr/>
          </p:nvSpPr>
          <p:spPr>
            <a:xfrm>
              <a:off x="1524020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7" name="Google Shape;1687;p6"/>
            <p:cNvSpPr/>
            <p:nvPr/>
          </p:nvSpPr>
          <p:spPr>
            <a:xfrm>
              <a:off x="1905025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8" name="Google Shape;1688;p6"/>
            <p:cNvSpPr/>
            <p:nvPr/>
          </p:nvSpPr>
          <p:spPr>
            <a:xfrm>
              <a:off x="2286030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9" name="Google Shape;1689;p6"/>
            <p:cNvSpPr/>
            <p:nvPr/>
          </p:nvSpPr>
          <p:spPr>
            <a:xfrm>
              <a:off x="2667035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0" name="Google Shape;1690;p6"/>
            <p:cNvSpPr/>
            <p:nvPr/>
          </p:nvSpPr>
          <p:spPr>
            <a:xfrm>
              <a:off x="3048040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1" name="Google Shape;1691;p6"/>
            <p:cNvSpPr/>
            <p:nvPr/>
          </p:nvSpPr>
          <p:spPr>
            <a:xfrm>
              <a:off x="3429045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2" name="Google Shape;1692;p6"/>
            <p:cNvSpPr/>
            <p:nvPr/>
          </p:nvSpPr>
          <p:spPr>
            <a:xfrm>
              <a:off x="3810050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3" name="Google Shape;1693;p6"/>
            <p:cNvSpPr/>
            <p:nvPr/>
          </p:nvSpPr>
          <p:spPr>
            <a:xfrm>
              <a:off x="4191055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4" name="Google Shape;1694;p6"/>
            <p:cNvSpPr/>
            <p:nvPr/>
          </p:nvSpPr>
          <p:spPr>
            <a:xfrm>
              <a:off x="4572060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5" name="Google Shape;1695;p6"/>
            <p:cNvSpPr/>
            <p:nvPr/>
          </p:nvSpPr>
          <p:spPr>
            <a:xfrm>
              <a:off x="4953065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6" name="Google Shape;1696;p6"/>
            <p:cNvSpPr/>
            <p:nvPr/>
          </p:nvSpPr>
          <p:spPr>
            <a:xfrm>
              <a:off x="5334070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7" name="Google Shape;1697;p6"/>
            <p:cNvSpPr/>
            <p:nvPr/>
          </p:nvSpPr>
          <p:spPr>
            <a:xfrm>
              <a:off x="5715075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8" name="Google Shape;1698;p6"/>
            <p:cNvSpPr/>
            <p:nvPr/>
          </p:nvSpPr>
          <p:spPr>
            <a:xfrm>
              <a:off x="6096080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9" name="Google Shape;1699;p6"/>
            <p:cNvSpPr/>
            <p:nvPr/>
          </p:nvSpPr>
          <p:spPr>
            <a:xfrm>
              <a:off x="6477085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0" name="Google Shape;1700;p6"/>
            <p:cNvSpPr/>
            <p:nvPr/>
          </p:nvSpPr>
          <p:spPr>
            <a:xfrm>
              <a:off x="6858090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1" name="Google Shape;1701;p6"/>
            <p:cNvSpPr/>
            <p:nvPr/>
          </p:nvSpPr>
          <p:spPr>
            <a:xfrm>
              <a:off x="7239095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2" name="Google Shape;1702;p6"/>
            <p:cNvSpPr/>
            <p:nvPr/>
          </p:nvSpPr>
          <p:spPr>
            <a:xfrm>
              <a:off x="0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3" name="Google Shape;1703;p6"/>
            <p:cNvSpPr/>
            <p:nvPr/>
          </p:nvSpPr>
          <p:spPr>
            <a:xfrm>
              <a:off x="381005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4" name="Google Shape;1704;p6"/>
            <p:cNvSpPr/>
            <p:nvPr/>
          </p:nvSpPr>
          <p:spPr>
            <a:xfrm>
              <a:off x="762010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5" name="Google Shape;1705;p6"/>
            <p:cNvSpPr/>
            <p:nvPr/>
          </p:nvSpPr>
          <p:spPr>
            <a:xfrm>
              <a:off x="1143015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6" name="Google Shape;1706;p6"/>
            <p:cNvSpPr/>
            <p:nvPr/>
          </p:nvSpPr>
          <p:spPr>
            <a:xfrm>
              <a:off x="1524020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7" name="Google Shape;1707;p6"/>
            <p:cNvSpPr/>
            <p:nvPr/>
          </p:nvSpPr>
          <p:spPr>
            <a:xfrm>
              <a:off x="1905025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8" name="Google Shape;1708;p6"/>
            <p:cNvSpPr/>
            <p:nvPr/>
          </p:nvSpPr>
          <p:spPr>
            <a:xfrm>
              <a:off x="2286030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9" name="Google Shape;1709;p6"/>
            <p:cNvSpPr/>
            <p:nvPr/>
          </p:nvSpPr>
          <p:spPr>
            <a:xfrm>
              <a:off x="2667035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0" name="Google Shape;1710;p6"/>
            <p:cNvSpPr/>
            <p:nvPr/>
          </p:nvSpPr>
          <p:spPr>
            <a:xfrm>
              <a:off x="3048040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1" name="Google Shape;1711;p6"/>
            <p:cNvSpPr/>
            <p:nvPr/>
          </p:nvSpPr>
          <p:spPr>
            <a:xfrm>
              <a:off x="3429045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2" name="Google Shape;1712;p6"/>
            <p:cNvSpPr/>
            <p:nvPr/>
          </p:nvSpPr>
          <p:spPr>
            <a:xfrm>
              <a:off x="3810050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3" name="Google Shape;1713;p6"/>
            <p:cNvSpPr/>
            <p:nvPr/>
          </p:nvSpPr>
          <p:spPr>
            <a:xfrm>
              <a:off x="4191055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4" name="Google Shape;1714;p6"/>
            <p:cNvSpPr/>
            <p:nvPr/>
          </p:nvSpPr>
          <p:spPr>
            <a:xfrm>
              <a:off x="4572060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5" name="Google Shape;1715;p6"/>
            <p:cNvSpPr/>
            <p:nvPr/>
          </p:nvSpPr>
          <p:spPr>
            <a:xfrm>
              <a:off x="4953065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6" name="Google Shape;1716;p6"/>
            <p:cNvSpPr/>
            <p:nvPr/>
          </p:nvSpPr>
          <p:spPr>
            <a:xfrm>
              <a:off x="5334070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7" name="Google Shape;1717;p6"/>
            <p:cNvSpPr/>
            <p:nvPr/>
          </p:nvSpPr>
          <p:spPr>
            <a:xfrm>
              <a:off x="5715075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8" name="Google Shape;1718;p6"/>
            <p:cNvSpPr/>
            <p:nvPr/>
          </p:nvSpPr>
          <p:spPr>
            <a:xfrm>
              <a:off x="6096080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9" name="Google Shape;1719;p6"/>
            <p:cNvSpPr/>
            <p:nvPr/>
          </p:nvSpPr>
          <p:spPr>
            <a:xfrm>
              <a:off x="6477085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0" name="Google Shape;1720;p6"/>
            <p:cNvSpPr/>
            <p:nvPr/>
          </p:nvSpPr>
          <p:spPr>
            <a:xfrm>
              <a:off x="6858090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1" name="Google Shape;1721;p6"/>
            <p:cNvSpPr/>
            <p:nvPr/>
          </p:nvSpPr>
          <p:spPr>
            <a:xfrm>
              <a:off x="7239095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2" name="Google Shape;1722;p6"/>
            <p:cNvSpPr/>
            <p:nvPr/>
          </p:nvSpPr>
          <p:spPr>
            <a:xfrm>
              <a:off x="0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3" name="Google Shape;1723;p6"/>
            <p:cNvSpPr/>
            <p:nvPr/>
          </p:nvSpPr>
          <p:spPr>
            <a:xfrm>
              <a:off x="381005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4" name="Google Shape;1724;p6"/>
            <p:cNvSpPr/>
            <p:nvPr/>
          </p:nvSpPr>
          <p:spPr>
            <a:xfrm>
              <a:off x="762010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5" name="Google Shape;1725;p6"/>
            <p:cNvSpPr/>
            <p:nvPr/>
          </p:nvSpPr>
          <p:spPr>
            <a:xfrm>
              <a:off x="1143015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6" name="Google Shape;1726;p6"/>
            <p:cNvSpPr/>
            <p:nvPr/>
          </p:nvSpPr>
          <p:spPr>
            <a:xfrm>
              <a:off x="1524020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7" name="Google Shape;1727;p6"/>
            <p:cNvSpPr/>
            <p:nvPr/>
          </p:nvSpPr>
          <p:spPr>
            <a:xfrm>
              <a:off x="1905025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8" name="Google Shape;1728;p6"/>
            <p:cNvSpPr/>
            <p:nvPr/>
          </p:nvSpPr>
          <p:spPr>
            <a:xfrm>
              <a:off x="2286030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9" name="Google Shape;1729;p6"/>
            <p:cNvSpPr/>
            <p:nvPr/>
          </p:nvSpPr>
          <p:spPr>
            <a:xfrm>
              <a:off x="2667035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0" name="Google Shape;1730;p6"/>
            <p:cNvSpPr/>
            <p:nvPr/>
          </p:nvSpPr>
          <p:spPr>
            <a:xfrm>
              <a:off x="3048040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1" name="Google Shape;1731;p6"/>
            <p:cNvSpPr/>
            <p:nvPr/>
          </p:nvSpPr>
          <p:spPr>
            <a:xfrm>
              <a:off x="3429045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2" name="Google Shape;1732;p6"/>
            <p:cNvSpPr/>
            <p:nvPr/>
          </p:nvSpPr>
          <p:spPr>
            <a:xfrm>
              <a:off x="3810050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3" name="Google Shape;1733;p6"/>
            <p:cNvSpPr/>
            <p:nvPr/>
          </p:nvSpPr>
          <p:spPr>
            <a:xfrm>
              <a:off x="4191055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4" name="Google Shape;1734;p6"/>
            <p:cNvSpPr/>
            <p:nvPr/>
          </p:nvSpPr>
          <p:spPr>
            <a:xfrm>
              <a:off x="4572060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5" name="Google Shape;1735;p6"/>
            <p:cNvSpPr/>
            <p:nvPr/>
          </p:nvSpPr>
          <p:spPr>
            <a:xfrm>
              <a:off x="4953065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6" name="Google Shape;1736;p6"/>
            <p:cNvSpPr/>
            <p:nvPr/>
          </p:nvSpPr>
          <p:spPr>
            <a:xfrm>
              <a:off x="5334070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7" name="Google Shape;1737;p6"/>
            <p:cNvSpPr/>
            <p:nvPr/>
          </p:nvSpPr>
          <p:spPr>
            <a:xfrm>
              <a:off x="5715075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8" name="Google Shape;1738;p6"/>
            <p:cNvSpPr/>
            <p:nvPr/>
          </p:nvSpPr>
          <p:spPr>
            <a:xfrm>
              <a:off x="6096080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9" name="Google Shape;1739;p6"/>
            <p:cNvSpPr/>
            <p:nvPr/>
          </p:nvSpPr>
          <p:spPr>
            <a:xfrm>
              <a:off x="6477085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0" name="Google Shape;1740;p6"/>
            <p:cNvSpPr/>
            <p:nvPr/>
          </p:nvSpPr>
          <p:spPr>
            <a:xfrm>
              <a:off x="6858090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1" name="Google Shape;1741;p6"/>
            <p:cNvSpPr/>
            <p:nvPr/>
          </p:nvSpPr>
          <p:spPr>
            <a:xfrm>
              <a:off x="7239095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2" name="Google Shape;1742;p6"/>
            <p:cNvSpPr/>
            <p:nvPr/>
          </p:nvSpPr>
          <p:spPr>
            <a:xfrm>
              <a:off x="0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3" name="Google Shape;1743;p6"/>
            <p:cNvSpPr/>
            <p:nvPr/>
          </p:nvSpPr>
          <p:spPr>
            <a:xfrm>
              <a:off x="381005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4" name="Google Shape;1744;p6"/>
            <p:cNvSpPr/>
            <p:nvPr/>
          </p:nvSpPr>
          <p:spPr>
            <a:xfrm>
              <a:off x="762010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5" name="Google Shape;1745;p6"/>
            <p:cNvSpPr/>
            <p:nvPr/>
          </p:nvSpPr>
          <p:spPr>
            <a:xfrm>
              <a:off x="1143015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6" name="Google Shape;1746;p6"/>
            <p:cNvSpPr/>
            <p:nvPr/>
          </p:nvSpPr>
          <p:spPr>
            <a:xfrm>
              <a:off x="1524020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7" name="Google Shape;1747;p6"/>
            <p:cNvSpPr/>
            <p:nvPr/>
          </p:nvSpPr>
          <p:spPr>
            <a:xfrm>
              <a:off x="1905025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8" name="Google Shape;1748;p6"/>
            <p:cNvSpPr/>
            <p:nvPr/>
          </p:nvSpPr>
          <p:spPr>
            <a:xfrm>
              <a:off x="2286030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9" name="Google Shape;1749;p6"/>
            <p:cNvSpPr/>
            <p:nvPr/>
          </p:nvSpPr>
          <p:spPr>
            <a:xfrm>
              <a:off x="2667035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0" name="Google Shape;1750;p6"/>
            <p:cNvSpPr/>
            <p:nvPr/>
          </p:nvSpPr>
          <p:spPr>
            <a:xfrm>
              <a:off x="3048040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1" name="Google Shape;1751;p6"/>
            <p:cNvSpPr/>
            <p:nvPr/>
          </p:nvSpPr>
          <p:spPr>
            <a:xfrm>
              <a:off x="3429045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2" name="Google Shape;1752;p6"/>
            <p:cNvSpPr/>
            <p:nvPr/>
          </p:nvSpPr>
          <p:spPr>
            <a:xfrm>
              <a:off x="3810050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3" name="Google Shape;1753;p6"/>
            <p:cNvSpPr/>
            <p:nvPr/>
          </p:nvSpPr>
          <p:spPr>
            <a:xfrm>
              <a:off x="4191055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4" name="Google Shape;1754;p6"/>
            <p:cNvSpPr/>
            <p:nvPr/>
          </p:nvSpPr>
          <p:spPr>
            <a:xfrm>
              <a:off x="4572060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5" name="Google Shape;1755;p6"/>
            <p:cNvSpPr/>
            <p:nvPr/>
          </p:nvSpPr>
          <p:spPr>
            <a:xfrm>
              <a:off x="4953065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6" name="Google Shape;1756;p6"/>
            <p:cNvSpPr/>
            <p:nvPr/>
          </p:nvSpPr>
          <p:spPr>
            <a:xfrm>
              <a:off x="5334070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7" name="Google Shape;1757;p6"/>
            <p:cNvSpPr/>
            <p:nvPr/>
          </p:nvSpPr>
          <p:spPr>
            <a:xfrm>
              <a:off x="5715075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8" name="Google Shape;1758;p6"/>
            <p:cNvSpPr/>
            <p:nvPr/>
          </p:nvSpPr>
          <p:spPr>
            <a:xfrm>
              <a:off x="6096080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9" name="Google Shape;1759;p6"/>
            <p:cNvSpPr/>
            <p:nvPr/>
          </p:nvSpPr>
          <p:spPr>
            <a:xfrm>
              <a:off x="6477085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0" name="Google Shape;1760;p6"/>
            <p:cNvSpPr/>
            <p:nvPr/>
          </p:nvSpPr>
          <p:spPr>
            <a:xfrm>
              <a:off x="6858090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1" name="Google Shape;1761;p6"/>
            <p:cNvSpPr/>
            <p:nvPr/>
          </p:nvSpPr>
          <p:spPr>
            <a:xfrm>
              <a:off x="7239095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2" name="Google Shape;1762;p6"/>
            <p:cNvSpPr/>
            <p:nvPr/>
          </p:nvSpPr>
          <p:spPr>
            <a:xfrm>
              <a:off x="0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3" name="Google Shape;1763;p6"/>
            <p:cNvSpPr/>
            <p:nvPr/>
          </p:nvSpPr>
          <p:spPr>
            <a:xfrm>
              <a:off x="381005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4" name="Google Shape;1764;p6"/>
            <p:cNvSpPr/>
            <p:nvPr/>
          </p:nvSpPr>
          <p:spPr>
            <a:xfrm>
              <a:off x="762010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5" name="Google Shape;1765;p6"/>
            <p:cNvSpPr/>
            <p:nvPr/>
          </p:nvSpPr>
          <p:spPr>
            <a:xfrm>
              <a:off x="1143015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6" name="Google Shape;1766;p6"/>
            <p:cNvSpPr/>
            <p:nvPr/>
          </p:nvSpPr>
          <p:spPr>
            <a:xfrm>
              <a:off x="1524020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7" name="Google Shape;1767;p6"/>
            <p:cNvSpPr/>
            <p:nvPr/>
          </p:nvSpPr>
          <p:spPr>
            <a:xfrm>
              <a:off x="1905025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8" name="Google Shape;1768;p6"/>
            <p:cNvSpPr/>
            <p:nvPr/>
          </p:nvSpPr>
          <p:spPr>
            <a:xfrm>
              <a:off x="2286030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9" name="Google Shape;1769;p6"/>
            <p:cNvSpPr/>
            <p:nvPr/>
          </p:nvSpPr>
          <p:spPr>
            <a:xfrm>
              <a:off x="2667035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0" name="Google Shape;1770;p6"/>
            <p:cNvSpPr/>
            <p:nvPr/>
          </p:nvSpPr>
          <p:spPr>
            <a:xfrm>
              <a:off x="3048040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1" name="Google Shape;1771;p6"/>
            <p:cNvSpPr/>
            <p:nvPr/>
          </p:nvSpPr>
          <p:spPr>
            <a:xfrm>
              <a:off x="3429045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2" name="Google Shape;1772;p6"/>
            <p:cNvSpPr/>
            <p:nvPr/>
          </p:nvSpPr>
          <p:spPr>
            <a:xfrm>
              <a:off x="3810050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3" name="Google Shape;1773;p6"/>
            <p:cNvSpPr/>
            <p:nvPr/>
          </p:nvSpPr>
          <p:spPr>
            <a:xfrm>
              <a:off x="4191055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4" name="Google Shape;1774;p6"/>
            <p:cNvSpPr/>
            <p:nvPr/>
          </p:nvSpPr>
          <p:spPr>
            <a:xfrm>
              <a:off x="4572060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5" name="Google Shape;1775;p6"/>
            <p:cNvSpPr/>
            <p:nvPr/>
          </p:nvSpPr>
          <p:spPr>
            <a:xfrm>
              <a:off x="4953065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6" name="Google Shape;1776;p6"/>
            <p:cNvSpPr/>
            <p:nvPr/>
          </p:nvSpPr>
          <p:spPr>
            <a:xfrm>
              <a:off x="5334070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7" name="Google Shape;1777;p6"/>
            <p:cNvSpPr/>
            <p:nvPr/>
          </p:nvSpPr>
          <p:spPr>
            <a:xfrm>
              <a:off x="5715075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8" name="Google Shape;1778;p6"/>
            <p:cNvSpPr/>
            <p:nvPr/>
          </p:nvSpPr>
          <p:spPr>
            <a:xfrm>
              <a:off x="6096080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9" name="Google Shape;1779;p6"/>
            <p:cNvSpPr/>
            <p:nvPr/>
          </p:nvSpPr>
          <p:spPr>
            <a:xfrm>
              <a:off x="6477085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0" name="Google Shape;1780;p6"/>
            <p:cNvSpPr/>
            <p:nvPr/>
          </p:nvSpPr>
          <p:spPr>
            <a:xfrm>
              <a:off x="6858090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1" name="Google Shape;1781;p6"/>
            <p:cNvSpPr/>
            <p:nvPr/>
          </p:nvSpPr>
          <p:spPr>
            <a:xfrm>
              <a:off x="7239095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2" name="Google Shape;1782;p6"/>
            <p:cNvSpPr/>
            <p:nvPr/>
          </p:nvSpPr>
          <p:spPr>
            <a:xfrm>
              <a:off x="0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3" name="Google Shape;1783;p6"/>
            <p:cNvSpPr/>
            <p:nvPr/>
          </p:nvSpPr>
          <p:spPr>
            <a:xfrm>
              <a:off x="381005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4" name="Google Shape;1784;p6"/>
            <p:cNvSpPr/>
            <p:nvPr/>
          </p:nvSpPr>
          <p:spPr>
            <a:xfrm>
              <a:off x="762010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5" name="Google Shape;1785;p6"/>
            <p:cNvSpPr/>
            <p:nvPr/>
          </p:nvSpPr>
          <p:spPr>
            <a:xfrm>
              <a:off x="1143015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6" name="Google Shape;1786;p6"/>
            <p:cNvSpPr/>
            <p:nvPr/>
          </p:nvSpPr>
          <p:spPr>
            <a:xfrm>
              <a:off x="1524020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7" name="Google Shape;1787;p6"/>
            <p:cNvSpPr/>
            <p:nvPr/>
          </p:nvSpPr>
          <p:spPr>
            <a:xfrm>
              <a:off x="1905025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8" name="Google Shape;1788;p6"/>
            <p:cNvSpPr/>
            <p:nvPr/>
          </p:nvSpPr>
          <p:spPr>
            <a:xfrm>
              <a:off x="2286030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9" name="Google Shape;1789;p6"/>
            <p:cNvSpPr/>
            <p:nvPr/>
          </p:nvSpPr>
          <p:spPr>
            <a:xfrm>
              <a:off x="2667035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0" name="Google Shape;1790;p6"/>
            <p:cNvSpPr/>
            <p:nvPr/>
          </p:nvSpPr>
          <p:spPr>
            <a:xfrm>
              <a:off x="3048040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1" name="Google Shape;1791;p6"/>
            <p:cNvSpPr/>
            <p:nvPr/>
          </p:nvSpPr>
          <p:spPr>
            <a:xfrm>
              <a:off x="3429045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2" name="Google Shape;1792;p6"/>
            <p:cNvSpPr/>
            <p:nvPr/>
          </p:nvSpPr>
          <p:spPr>
            <a:xfrm>
              <a:off x="3810050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3" name="Google Shape;1793;p6"/>
            <p:cNvSpPr/>
            <p:nvPr/>
          </p:nvSpPr>
          <p:spPr>
            <a:xfrm>
              <a:off x="4191055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4" name="Google Shape;1794;p6"/>
            <p:cNvSpPr/>
            <p:nvPr/>
          </p:nvSpPr>
          <p:spPr>
            <a:xfrm>
              <a:off x="4572060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5" name="Google Shape;1795;p6"/>
            <p:cNvSpPr/>
            <p:nvPr/>
          </p:nvSpPr>
          <p:spPr>
            <a:xfrm>
              <a:off x="4953065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6" name="Google Shape;1796;p6"/>
            <p:cNvSpPr/>
            <p:nvPr/>
          </p:nvSpPr>
          <p:spPr>
            <a:xfrm>
              <a:off x="5334070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7" name="Google Shape;1797;p6"/>
            <p:cNvSpPr/>
            <p:nvPr/>
          </p:nvSpPr>
          <p:spPr>
            <a:xfrm>
              <a:off x="5715075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8" name="Google Shape;1798;p6"/>
            <p:cNvSpPr/>
            <p:nvPr/>
          </p:nvSpPr>
          <p:spPr>
            <a:xfrm>
              <a:off x="6096080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9" name="Google Shape;1799;p6"/>
            <p:cNvSpPr/>
            <p:nvPr/>
          </p:nvSpPr>
          <p:spPr>
            <a:xfrm>
              <a:off x="6477085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0" name="Google Shape;1800;p6"/>
            <p:cNvSpPr/>
            <p:nvPr/>
          </p:nvSpPr>
          <p:spPr>
            <a:xfrm>
              <a:off x="6858090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1" name="Google Shape;1801;p6"/>
            <p:cNvSpPr/>
            <p:nvPr/>
          </p:nvSpPr>
          <p:spPr>
            <a:xfrm>
              <a:off x="7239095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2" name="Google Shape;1802;p6"/>
            <p:cNvSpPr/>
            <p:nvPr/>
          </p:nvSpPr>
          <p:spPr>
            <a:xfrm>
              <a:off x="0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3" name="Google Shape;1803;p6"/>
            <p:cNvSpPr/>
            <p:nvPr/>
          </p:nvSpPr>
          <p:spPr>
            <a:xfrm>
              <a:off x="381005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4" name="Google Shape;1804;p6"/>
            <p:cNvSpPr/>
            <p:nvPr/>
          </p:nvSpPr>
          <p:spPr>
            <a:xfrm>
              <a:off x="762010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5" name="Google Shape;1805;p6"/>
            <p:cNvSpPr/>
            <p:nvPr/>
          </p:nvSpPr>
          <p:spPr>
            <a:xfrm>
              <a:off x="1143015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6" name="Google Shape;1806;p6"/>
            <p:cNvSpPr/>
            <p:nvPr/>
          </p:nvSpPr>
          <p:spPr>
            <a:xfrm>
              <a:off x="1524020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7" name="Google Shape;1807;p6"/>
            <p:cNvSpPr/>
            <p:nvPr/>
          </p:nvSpPr>
          <p:spPr>
            <a:xfrm>
              <a:off x="1905025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8" name="Google Shape;1808;p6"/>
            <p:cNvSpPr/>
            <p:nvPr/>
          </p:nvSpPr>
          <p:spPr>
            <a:xfrm>
              <a:off x="2286030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9" name="Google Shape;1809;p6"/>
            <p:cNvSpPr/>
            <p:nvPr/>
          </p:nvSpPr>
          <p:spPr>
            <a:xfrm>
              <a:off x="2667035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0" name="Google Shape;1810;p6"/>
            <p:cNvSpPr/>
            <p:nvPr/>
          </p:nvSpPr>
          <p:spPr>
            <a:xfrm>
              <a:off x="3048040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1" name="Google Shape;1811;p6"/>
            <p:cNvSpPr/>
            <p:nvPr/>
          </p:nvSpPr>
          <p:spPr>
            <a:xfrm>
              <a:off x="3429045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2" name="Google Shape;1812;p6"/>
            <p:cNvSpPr/>
            <p:nvPr/>
          </p:nvSpPr>
          <p:spPr>
            <a:xfrm>
              <a:off x="3810050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3" name="Google Shape;1813;p6"/>
            <p:cNvSpPr/>
            <p:nvPr/>
          </p:nvSpPr>
          <p:spPr>
            <a:xfrm>
              <a:off x="4191055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4" name="Google Shape;1814;p6"/>
            <p:cNvSpPr/>
            <p:nvPr/>
          </p:nvSpPr>
          <p:spPr>
            <a:xfrm>
              <a:off x="4572060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5" name="Google Shape;1815;p6"/>
            <p:cNvSpPr/>
            <p:nvPr/>
          </p:nvSpPr>
          <p:spPr>
            <a:xfrm>
              <a:off x="4953065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6" name="Google Shape;1816;p6"/>
            <p:cNvSpPr/>
            <p:nvPr/>
          </p:nvSpPr>
          <p:spPr>
            <a:xfrm>
              <a:off x="5334070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7" name="Google Shape;1817;p6"/>
            <p:cNvSpPr/>
            <p:nvPr/>
          </p:nvSpPr>
          <p:spPr>
            <a:xfrm>
              <a:off x="5715075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8" name="Google Shape;1818;p6"/>
            <p:cNvSpPr/>
            <p:nvPr/>
          </p:nvSpPr>
          <p:spPr>
            <a:xfrm>
              <a:off x="6096080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9" name="Google Shape;1819;p6"/>
            <p:cNvSpPr/>
            <p:nvPr/>
          </p:nvSpPr>
          <p:spPr>
            <a:xfrm>
              <a:off x="6477085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0" name="Google Shape;1820;p6"/>
            <p:cNvSpPr/>
            <p:nvPr/>
          </p:nvSpPr>
          <p:spPr>
            <a:xfrm>
              <a:off x="6858090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1" name="Google Shape;1821;p6"/>
            <p:cNvSpPr/>
            <p:nvPr/>
          </p:nvSpPr>
          <p:spPr>
            <a:xfrm>
              <a:off x="7239095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2" name="Google Shape;1822;p6"/>
            <p:cNvSpPr/>
            <p:nvPr/>
          </p:nvSpPr>
          <p:spPr>
            <a:xfrm>
              <a:off x="7620110" y="0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3" name="Google Shape;1823;p6"/>
            <p:cNvSpPr/>
            <p:nvPr/>
          </p:nvSpPr>
          <p:spPr>
            <a:xfrm>
              <a:off x="8001115" y="0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4" name="Google Shape;1824;p6"/>
            <p:cNvSpPr/>
            <p:nvPr/>
          </p:nvSpPr>
          <p:spPr>
            <a:xfrm>
              <a:off x="8382120" y="0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5" name="Google Shape;1825;p6"/>
            <p:cNvSpPr/>
            <p:nvPr/>
          </p:nvSpPr>
          <p:spPr>
            <a:xfrm>
              <a:off x="8763125" y="0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6" name="Google Shape;1826;p6"/>
            <p:cNvSpPr/>
            <p:nvPr/>
          </p:nvSpPr>
          <p:spPr>
            <a:xfrm>
              <a:off x="7620110" y="342894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7" name="Google Shape;1827;p6"/>
            <p:cNvSpPr/>
            <p:nvPr/>
          </p:nvSpPr>
          <p:spPr>
            <a:xfrm>
              <a:off x="8001115" y="342894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8" name="Google Shape;1828;p6"/>
            <p:cNvSpPr/>
            <p:nvPr/>
          </p:nvSpPr>
          <p:spPr>
            <a:xfrm>
              <a:off x="8382120" y="342894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9" name="Google Shape;1829;p6"/>
            <p:cNvSpPr/>
            <p:nvPr/>
          </p:nvSpPr>
          <p:spPr>
            <a:xfrm>
              <a:off x="8763125" y="342894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0" name="Google Shape;1830;p6"/>
            <p:cNvSpPr/>
            <p:nvPr/>
          </p:nvSpPr>
          <p:spPr>
            <a:xfrm>
              <a:off x="7620110" y="685788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1" name="Google Shape;1831;p6"/>
            <p:cNvSpPr/>
            <p:nvPr/>
          </p:nvSpPr>
          <p:spPr>
            <a:xfrm>
              <a:off x="8001115" y="685788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2" name="Google Shape;1832;p6"/>
            <p:cNvSpPr/>
            <p:nvPr/>
          </p:nvSpPr>
          <p:spPr>
            <a:xfrm>
              <a:off x="8382120" y="685788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3" name="Google Shape;1833;p6"/>
            <p:cNvSpPr/>
            <p:nvPr/>
          </p:nvSpPr>
          <p:spPr>
            <a:xfrm>
              <a:off x="8763125" y="685788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4" name="Google Shape;1834;p6"/>
            <p:cNvSpPr/>
            <p:nvPr/>
          </p:nvSpPr>
          <p:spPr>
            <a:xfrm>
              <a:off x="7620110" y="1028682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5" name="Google Shape;1835;p6"/>
            <p:cNvSpPr/>
            <p:nvPr/>
          </p:nvSpPr>
          <p:spPr>
            <a:xfrm>
              <a:off x="8001115" y="1028682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6" name="Google Shape;1836;p6"/>
            <p:cNvSpPr/>
            <p:nvPr/>
          </p:nvSpPr>
          <p:spPr>
            <a:xfrm>
              <a:off x="8382120" y="1028682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7" name="Google Shape;1837;p6"/>
            <p:cNvSpPr/>
            <p:nvPr/>
          </p:nvSpPr>
          <p:spPr>
            <a:xfrm>
              <a:off x="8763125" y="1028682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8" name="Google Shape;1838;p6"/>
            <p:cNvSpPr/>
            <p:nvPr/>
          </p:nvSpPr>
          <p:spPr>
            <a:xfrm>
              <a:off x="7620110" y="1371576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9" name="Google Shape;1839;p6"/>
            <p:cNvSpPr/>
            <p:nvPr/>
          </p:nvSpPr>
          <p:spPr>
            <a:xfrm>
              <a:off x="8001115" y="1371576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0" name="Google Shape;1840;p6"/>
            <p:cNvSpPr/>
            <p:nvPr/>
          </p:nvSpPr>
          <p:spPr>
            <a:xfrm>
              <a:off x="8382120" y="1371576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1" name="Google Shape;1841;p6"/>
            <p:cNvSpPr/>
            <p:nvPr/>
          </p:nvSpPr>
          <p:spPr>
            <a:xfrm>
              <a:off x="8763125" y="1371576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2" name="Google Shape;1842;p6"/>
            <p:cNvSpPr/>
            <p:nvPr/>
          </p:nvSpPr>
          <p:spPr>
            <a:xfrm>
              <a:off x="7620110" y="1714470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3" name="Google Shape;1843;p6"/>
            <p:cNvSpPr/>
            <p:nvPr/>
          </p:nvSpPr>
          <p:spPr>
            <a:xfrm>
              <a:off x="8001115" y="1714470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4" name="Google Shape;1844;p6"/>
            <p:cNvSpPr/>
            <p:nvPr/>
          </p:nvSpPr>
          <p:spPr>
            <a:xfrm>
              <a:off x="8382120" y="1714470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5" name="Google Shape;1845;p6"/>
            <p:cNvSpPr/>
            <p:nvPr/>
          </p:nvSpPr>
          <p:spPr>
            <a:xfrm>
              <a:off x="8763125" y="1714470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6" name="Google Shape;1846;p6"/>
            <p:cNvSpPr/>
            <p:nvPr/>
          </p:nvSpPr>
          <p:spPr>
            <a:xfrm>
              <a:off x="7620110" y="2057365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7" name="Google Shape;1847;p6"/>
            <p:cNvSpPr/>
            <p:nvPr/>
          </p:nvSpPr>
          <p:spPr>
            <a:xfrm>
              <a:off x="8001115" y="2057365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8" name="Google Shape;1848;p6"/>
            <p:cNvSpPr/>
            <p:nvPr/>
          </p:nvSpPr>
          <p:spPr>
            <a:xfrm>
              <a:off x="8382120" y="2057365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9" name="Google Shape;1849;p6"/>
            <p:cNvSpPr/>
            <p:nvPr/>
          </p:nvSpPr>
          <p:spPr>
            <a:xfrm>
              <a:off x="8763125" y="2057365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0" name="Google Shape;1850;p6"/>
            <p:cNvSpPr/>
            <p:nvPr/>
          </p:nvSpPr>
          <p:spPr>
            <a:xfrm>
              <a:off x="7620110" y="2400259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1" name="Google Shape;1851;p6"/>
            <p:cNvSpPr/>
            <p:nvPr/>
          </p:nvSpPr>
          <p:spPr>
            <a:xfrm>
              <a:off x="8001115" y="2400259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2" name="Google Shape;1852;p6"/>
            <p:cNvSpPr/>
            <p:nvPr/>
          </p:nvSpPr>
          <p:spPr>
            <a:xfrm>
              <a:off x="8382120" y="2400259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3" name="Google Shape;1853;p6"/>
            <p:cNvSpPr/>
            <p:nvPr/>
          </p:nvSpPr>
          <p:spPr>
            <a:xfrm>
              <a:off x="8763125" y="2400259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4" name="Google Shape;1854;p6"/>
            <p:cNvSpPr/>
            <p:nvPr/>
          </p:nvSpPr>
          <p:spPr>
            <a:xfrm>
              <a:off x="7620110" y="2743153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5" name="Google Shape;1855;p6"/>
            <p:cNvSpPr/>
            <p:nvPr/>
          </p:nvSpPr>
          <p:spPr>
            <a:xfrm>
              <a:off x="8001115" y="2743153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6" name="Google Shape;1856;p6"/>
            <p:cNvSpPr/>
            <p:nvPr/>
          </p:nvSpPr>
          <p:spPr>
            <a:xfrm>
              <a:off x="8382120" y="2743153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7" name="Google Shape;1857;p6"/>
            <p:cNvSpPr/>
            <p:nvPr/>
          </p:nvSpPr>
          <p:spPr>
            <a:xfrm>
              <a:off x="8763125" y="2743153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8" name="Google Shape;1858;p6"/>
            <p:cNvSpPr/>
            <p:nvPr/>
          </p:nvSpPr>
          <p:spPr>
            <a:xfrm>
              <a:off x="7620110" y="3086047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9" name="Google Shape;1859;p6"/>
            <p:cNvSpPr/>
            <p:nvPr/>
          </p:nvSpPr>
          <p:spPr>
            <a:xfrm>
              <a:off x="8001115" y="3086047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0" name="Google Shape;1860;p6"/>
            <p:cNvSpPr/>
            <p:nvPr/>
          </p:nvSpPr>
          <p:spPr>
            <a:xfrm>
              <a:off x="8382120" y="3086047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1" name="Google Shape;1861;p6"/>
            <p:cNvSpPr/>
            <p:nvPr/>
          </p:nvSpPr>
          <p:spPr>
            <a:xfrm>
              <a:off x="8763125" y="3086047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2" name="Google Shape;1862;p6"/>
            <p:cNvSpPr/>
            <p:nvPr/>
          </p:nvSpPr>
          <p:spPr>
            <a:xfrm>
              <a:off x="7620110" y="3428941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3" name="Google Shape;1863;p6"/>
            <p:cNvSpPr/>
            <p:nvPr/>
          </p:nvSpPr>
          <p:spPr>
            <a:xfrm>
              <a:off x="8001115" y="3428941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4" name="Google Shape;1864;p6"/>
            <p:cNvSpPr/>
            <p:nvPr/>
          </p:nvSpPr>
          <p:spPr>
            <a:xfrm>
              <a:off x="8382120" y="3428941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5" name="Google Shape;1865;p6"/>
            <p:cNvSpPr/>
            <p:nvPr/>
          </p:nvSpPr>
          <p:spPr>
            <a:xfrm>
              <a:off x="8763125" y="3428941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6" name="Google Shape;1866;p6"/>
            <p:cNvSpPr/>
            <p:nvPr/>
          </p:nvSpPr>
          <p:spPr>
            <a:xfrm>
              <a:off x="7620110" y="3771825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7" name="Google Shape;1867;p6"/>
            <p:cNvSpPr/>
            <p:nvPr/>
          </p:nvSpPr>
          <p:spPr>
            <a:xfrm>
              <a:off x="8001115" y="3771825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8" name="Google Shape;1868;p6"/>
            <p:cNvSpPr/>
            <p:nvPr/>
          </p:nvSpPr>
          <p:spPr>
            <a:xfrm>
              <a:off x="8382120" y="3771825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9" name="Google Shape;1869;p6"/>
            <p:cNvSpPr/>
            <p:nvPr/>
          </p:nvSpPr>
          <p:spPr>
            <a:xfrm>
              <a:off x="8763125" y="3771825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0" name="Google Shape;1870;p6"/>
            <p:cNvSpPr/>
            <p:nvPr/>
          </p:nvSpPr>
          <p:spPr>
            <a:xfrm>
              <a:off x="0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1" name="Google Shape;1871;p6"/>
            <p:cNvSpPr/>
            <p:nvPr/>
          </p:nvSpPr>
          <p:spPr>
            <a:xfrm>
              <a:off x="381005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2" name="Google Shape;1872;p6"/>
            <p:cNvSpPr/>
            <p:nvPr/>
          </p:nvSpPr>
          <p:spPr>
            <a:xfrm>
              <a:off x="762010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3" name="Google Shape;1873;p6"/>
            <p:cNvSpPr/>
            <p:nvPr/>
          </p:nvSpPr>
          <p:spPr>
            <a:xfrm>
              <a:off x="1143015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4" name="Google Shape;1874;p6"/>
            <p:cNvSpPr/>
            <p:nvPr/>
          </p:nvSpPr>
          <p:spPr>
            <a:xfrm>
              <a:off x="1524020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5" name="Google Shape;1875;p6"/>
            <p:cNvSpPr/>
            <p:nvPr/>
          </p:nvSpPr>
          <p:spPr>
            <a:xfrm>
              <a:off x="1905025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6" name="Google Shape;1876;p6"/>
            <p:cNvSpPr/>
            <p:nvPr/>
          </p:nvSpPr>
          <p:spPr>
            <a:xfrm>
              <a:off x="2286030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7" name="Google Shape;1877;p6"/>
            <p:cNvSpPr/>
            <p:nvPr/>
          </p:nvSpPr>
          <p:spPr>
            <a:xfrm>
              <a:off x="2667035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8" name="Google Shape;1878;p6"/>
            <p:cNvSpPr/>
            <p:nvPr/>
          </p:nvSpPr>
          <p:spPr>
            <a:xfrm>
              <a:off x="3048040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9" name="Google Shape;1879;p6"/>
            <p:cNvSpPr/>
            <p:nvPr/>
          </p:nvSpPr>
          <p:spPr>
            <a:xfrm>
              <a:off x="3429045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0" name="Google Shape;1880;p6"/>
            <p:cNvSpPr/>
            <p:nvPr/>
          </p:nvSpPr>
          <p:spPr>
            <a:xfrm>
              <a:off x="3810050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1" name="Google Shape;1881;p6"/>
            <p:cNvSpPr/>
            <p:nvPr/>
          </p:nvSpPr>
          <p:spPr>
            <a:xfrm>
              <a:off x="4191055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2" name="Google Shape;1882;p6"/>
            <p:cNvSpPr/>
            <p:nvPr/>
          </p:nvSpPr>
          <p:spPr>
            <a:xfrm>
              <a:off x="4572060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3" name="Google Shape;1883;p6"/>
            <p:cNvSpPr/>
            <p:nvPr/>
          </p:nvSpPr>
          <p:spPr>
            <a:xfrm>
              <a:off x="4953065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4" name="Google Shape;1884;p6"/>
            <p:cNvSpPr/>
            <p:nvPr/>
          </p:nvSpPr>
          <p:spPr>
            <a:xfrm>
              <a:off x="5334070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5" name="Google Shape;1885;p6"/>
            <p:cNvSpPr/>
            <p:nvPr/>
          </p:nvSpPr>
          <p:spPr>
            <a:xfrm>
              <a:off x="5715075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6" name="Google Shape;1886;p6"/>
            <p:cNvSpPr/>
            <p:nvPr/>
          </p:nvSpPr>
          <p:spPr>
            <a:xfrm>
              <a:off x="6096080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7" name="Google Shape;1887;p6"/>
            <p:cNvSpPr/>
            <p:nvPr/>
          </p:nvSpPr>
          <p:spPr>
            <a:xfrm>
              <a:off x="6477085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8" name="Google Shape;1888;p6"/>
            <p:cNvSpPr/>
            <p:nvPr/>
          </p:nvSpPr>
          <p:spPr>
            <a:xfrm>
              <a:off x="6858090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9" name="Google Shape;1889;p6"/>
            <p:cNvSpPr/>
            <p:nvPr/>
          </p:nvSpPr>
          <p:spPr>
            <a:xfrm>
              <a:off x="7239095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0" name="Google Shape;1890;p6"/>
            <p:cNvSpPr/>
            <p:nvPr/>
          </p:nvSpPr>
          <p:spPr>
            <a:xfrm>
              <a:off x="0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1" name="Google Shape;1891;p6"/>
            <p:cNvSpPr/>
            <p:nvPr/>
          </p:nvSpPr>
          <p:spPr>
            <a:xfrm>
              <a:off x="381005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2" name="Google Shape;1892;p6"/>
            <p:cNvSpPr/>
            <p:nvPr/>
          </p:nvSpPr>
          <p:spPr>
            <a:xfrm>
              <a:off x="762010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3" name="Google Shape;1893;p6"/>
            <p:cNvSpPr/>
            <p:nvPr/>
          </p:nvSpPr>
          <p:spPr>
            <a:xfrm>
              <a:off x="1143015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4" name="Google Shape;1894;p6"/>
            <p:cNvSpPr/>
            <p:nvPr/>
          </p:nvSpPr>
          <p:spPr>
            <a:xfrm>
              <a:off x="1524020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5" name="Google Shape;1895;p6"/>
            <p:cNvSpPr/>
            <p:nvPr/>
          </p:nvSpPr>
          <p:spPr>
            <a:xfrm>
              <a:off x="1905025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6" name="Google Shape;1896;p6"/>
            <p:cNvSpPr/>
            <p:nvPr/>
          </p:nvSpPr>
          <p:spPr>
            <a:xfrm>
              <a:off x="2286030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7" name="Google Shape;1897;p6"/>
            <p:cNvSpPr/>
            <p:nvPr/>
          </p:nvSpPr>
          <p:spPr>
            <a:xfrm>
              <a:off x="2667035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8" name="Google Shape;1898;p6"/>
            <p:cNvSpPr/>
            <p:nvPr/>
          </p:nvSpPr>
          <p:spPr>
            <a:xfrm>
              <a:off x="3048040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9" name="Google Shape;1899;p6"/>
            <p:cNvSpPr/>
            <p:nvPr/>
          </p:nvSpPr>
          <p:spPr>
            <a:xfrm>
              <a:off x="3429045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0" name="Google Shape;1900;p6"/>
            <p:cNvSpPr/>
            <p:nvPr/>
          </p:nvSpPr>
          <p:spPr>
            <a:xfrm>
              <a:off x="3810050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1" name="Google Shape;1901;p6"/>
            <p:cNvSpPr/>
            <p:nvPr/>
          </p:nvSpPr>
          <p:spPr>
            <a:xfrm>
              <a:off x="4191055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2" name="Google Shape;1902;p6"/>
            <p:cNvSpPr/>
            <p:nvPr/>
          </p:nvSpPr>
          <p:spPr>
            <a:xfrm>
              <a:off x="4572060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3" name="Google Shape;1903;p6"/>
            <p:cNvSpPr/>
            <p:nvPr/>
          </p:nvSpPr>
          <p:spPr>
            <a:xfrm>
              <a:off x="4953065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4" name="Google Shape;1904;p6"/>
            <p:cNvSpPr/>
            <p:nvPr/>
          </p:nvSpPr>
          <p:spPr>
            <a:xfrm>
              <a:off x="5334070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5" name="Google Shape;1905;p6"/>
            <p:cNvSpPr/>
            <p:nvPr/>
          </p:nvSpPr>
          <p:spPr>
            <a:xfrm>
              <a:off x="5715075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6" name="Google Shape;1906;p6"/>
            <p:cNvSpPr/>
            <p:nvPr/>
          </p:nvSpPr>
          <p:spPr>
            <a:xfrm>
              <a:off x="6096080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7" name="Google Shape;1907;p6"/>
            <p:cNvSpPr/>
            <p:nvPr/>
          </p:nvSpPr>
          <p:spPr>
            <a:xfrm>
              <a:off x="6477085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8" name="Google Shape;1908;p6"/>
            <p:cNvSpPr/>
            <p:nvPr/>
          </p:nvSpPr>
          <p:spPr>
            <a:xfrm>
              <a:off x="6858090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9" name="Google Shape;1909;p6"/>
            <p:cNvSpPr/>
            <p:nvPr/>
          </p:nvSpPr>
          <p:spPr>
            <a:xfrm>
              <a:off x="7239095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0" name="Google Shape;1910;p6"/>
            <p:cNvSpPr/>
            <p:nvPr/>
          </p:nvSpPr>
          <p:spPr>
            <a:xfrm>
              <a:off x="0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1" name="Google Shape;1911;p6"/>
            <p:cNvSpPr/>
            <p:nvPr/>
          </p:nvSpPr>
          <p:spPr>
            <a:xfrm>
              <a:off x="381005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2" name="Google Shape;1912;p6"/>
            <p:cNvSpPr/>
            <p:nvPr/>
          </p:nvSpPr>
          <p:spPr>
            <a:xfrm>
              <a:off x="762010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3" name="Google Shape;1913;p6"/>
            <p:cNvSpPr/>
            <p:nvPr/>
          </p:nvSpPr>
          <p:spPr>
            <a:xfrm>
              <a:off x="1143015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4" name="Google Shape;1914;p6"/>
            <p:cNvSpPr/>
            <p:nvPr/>
          </p:nvSpPr>
          <p:spPr>
            <a:xfrm>
              <a:off x="1524020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5" name="Google Shape;1915;p6"/>
            <p:cNvSpPr/>
            <p:nvPr/>
          </p:nvSpPr>
          <p:spPr>
            <a:xfrm>
              <a:off x="1905025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6" name="Google Shape;1916;p6"/>
            <p:cNvSpPr/>
            <p:nvPr/>
          </p:nvSpPr>
          <p:spPr>
            <a:xfrm>
              <a:off x="2286030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7" name="Google Shape;1917;p6"/>
            <p:cNvSpPr/>
            <p:nvPr/>
          </p:nvSpPr>
          <p:spPr>
            <a:xfrm>
              <a:off x="2667035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8" name="Google Shape;1918;p6"/>
            <p:cNvSpPr/>
            <p:nvPr/>
          </p:nvSpPr>
          <p:spPr>
            <a:xfrm>
              <a:off x="3048040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9" name="Google Shape;1919;p6"/>
            <p:cNvSpPr/>
            <p:nvPr/>
          </p:nvSpPr>
          <p:spPr>
            <a:xfrm>
              <a:off x="3429045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0" name="Google Shape;1920;p6"/>
            <p:cNvSpPr/>
            <p:nvPr/>
          </p:nvSpPr>
          <p:spPr>
            <a:xfrm>
              <a:off x="3810050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1" name="Google Shape;1921;p6"/>
            <p:cNvSpPr/>
            <p:nvPr/>
          </p:nvSpPr>
          <p:spPr>
            <a:xfrm>
              <a:off x="4191055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2" name="Google Shape;1922;p6"/>
            <p:cNvSpPr/>
            <p:nvPr/>
          </p:nvSpPr>
          <p:spPr>
            <a:xfrm>
              <a:off x="4572060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3" name="Google Shape;1923;p6"/>
            <p:cNvSpPr/>
            <p:nvPr/>
          </p:nvSpPr>
          <p:spPr>
            <a:xfrm>
              <a:off x="4953065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4" name="Google Shape;1924;p6"/>
            <p:cNvSpPr/>
            <p:nvPr/>
          </p:nvSpPr>
          <p:spPr>
            <a:xfrm>
              <a:off x="5334070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5" name="Google Shape;1925;p6"/>
            <p:cNvSpPr/>
            <p:nvPr/>
          </p:nvSpPr>
          <p:spPr>
            <a:xfrm>
              <a:off x="5715075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6" name="Google Shape;1926;p6"/>
            <p:cNvSpPr/>
            <p:nvPr/>
          </p:nvSpPr>
          <p:spPr>
            <a:xfrm>
              <a:off x="6096080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7" name="Google Shape;1927;p6"/>
            <p:cNvSpPr/>
            <p:nvPr/>
          </p:nvSpPr>
          <p:spPr>
            <a:xfrm>
              <a:off x="6477085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8" name="Google Shape;1928;p6"/>
            <p:cNvSpPr/>
            <p:nvPr/>
          </p:nvSpPr>
          <p:spPr>
            <a:xfrm>
              <a:off x="6858090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9" name="Google Shape;1929;p6"/>
            <p:cNvSpPr/>
            <p:nvPr/>
          </p:nvSpPr>
          <p:spPr>
            <a:xfrm>
              <a:off x="7239095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0" name="Google Shape;1930;p6"/>
            <p:cNvSpPr/>
            <p:nvPr/>
          </p:nvSpPr>
          <p:spPr>
            <a:xfrm>
              <a:off x="7620110" y="4114713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1" name="Google Shape;1931;p6"/>
            <p:cNvSpPr/>
            <p:nvPr/>
          </p:nvSpPr>
          <p:spPr>
            <a:xfrm>
              <a:off x="8001115" y="4114713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2" name="Google Shape;1932;p6"/>
            <p:cNvSpPr/>
            <p:nvPr/>
          </p:nvSpPr>
          <p:spPr>
            <a:xfrm>
              <a:off x="8382120" y="4114713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3" name="Google Shape;1933;p6"/>
            <p:cNvSpPr/>
            <p:nvPr/>
          </p:nvSpPr>
          <p:spPr>
            <a:xfrm>
              <a:off x="8763125" y="4114713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4" name="Google Shape;1934;p6"/>
            <p:cNvSpPr/>
            <p:nvPr/>
          </p:nvSpPr>
          <p:spPr>
            <a:xfrm>
              <a:off x="7620110" y="4457607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5" name="Google Shape;1935;p6"/>
            <p:cNvSpPr/>
            <p:nvPr/>
          </p:nvSpPr>
          <p:spPr>
            <a:xfrm>
              <a:off x="8001115" y="4457607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6" name="Google Shape;1936;p6"/>
            <p:cNvSpPr/>
            <p:nvPr/>
          </p:nvSpPr>
          <p:spPr>
            <a:xfrm>
              <a:off x="8382120" y="4457607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7" name="Google Shape;1937;p6"/>
            <p:cNvSpPr/>
            <p:nvPr/>
          </p:nvSpPr>
          <p:spPr>
            <a:xfrm>
              <a:off x="8763125" y="4457607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8" name="Google Shape;1938;p6"/>
            <p:cNvSpPr/>
            <p:nvPr/>
          </p:nvSpPr>
          <p:spPr>
            <a:xfrm>
              <a:off x="7620110" y="4800491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9" name="Google Shape;1939;p6"/>
            <p:cNvSpPr/>
            <p:nvPr/>
          </p:nvSpPr>
          <p:spPr>
            <a:xfrm>
              <a:off x="8001115" y="4800491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0" name="Google Shape;1940;p6"/>
            <p:cNvSpPr/>
            <p:nvPr/>
          </p:nvSpPr>
          <p:spPr>
            <a:xfrm>
              <a:off x="8382120" y="4800491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1" name="Google Shape;1941;p6"/>
            <p:cNvSpPr/>
            <p:nvPr/>
          </p:nvSpPr>
          <p:spPr>
            <a:xfrm>
              <a:off x="8763125" y="4800491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942" name="Google Shape;1942;p6"/>
          <p:cNvSpPr/>
          <p:nvPr/>
        </p:nvSpPr>
        <p:spPr>
          <a:xfrm flipH="1">
            <a:off x="0" y="0"/>
            <a:ext cx="9144000" cy="5143500"/>
          </a:xfrm>
          <a:prstGeom prst="rtTriangle">
            <a:avLst/>
          </a:prstGeom>
          <a:solidFill>
            <a:srgbClr val="005051">
              <a:alpha val="102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943" name="Google Shape;1943;p6"/>
          <p:cNvGrpSpPr/>
          <p:nvPr/>
        </p:nvGrpSpPr>
        <p:grpSpPr>
          <a:xfrm>
            <a:off x="553048" y="535000"/>
            <a:ext cx="8105852" cy="4302000"/>
            <a:chOff x="553048" y="535000"/>
            <a:chExt cx="8105852" cy="4302000"/>
          </a:xfrm>
        </p:grpSpPr>
        <p:sp>
          <p:nvSpPr>
            <p:cNvPr id="1944" name="Google Shape;1944;p6"/>
            <p:cNvSpPr/>
            <p:nvPr/>
          </p:nvSpPr>
          <p:spPr>
            <a:xfrm>
              <a:off x="942300" y="763600"/>
              <a:ext cx="7716600" cy="4073400"/>
            </a:xfrm>
            <a:prstGeom prst="roundRect">
              <a:avLst>
                <a:gd name="adj" fmla="val 2480"/>
              </a:avLst>
            </a:prstGeom>
            <a:solidFill>
              <a:srgbClr val="222828">
                <a:alpha val="204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5" name="Google Shape;1945;p6"/>
            <p:cNvSpPr/>
            <p:nvPr/>
          </p:nvSpPr>
          <p:spPr>
            <a:xfrm>
              <a:off x="712275" y="535000"/>
              <a:ext cx="7716600" cy="4073400"/>
            </a:xfrm>
            <a:prstGeom prst="roundRect">
              <a:avLst>
                <a:gd name="adj" fmla="val 2480"/>
              </a:avLst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6" name="Google Shape;1946;p6"/>
            <p:cNvSpPr/>
            <p:nvPr/>
          </p:nvSpPr>
          <p:spPr>
            <a:xfrm>
              <a:off x="848698" y="898261"/>
              <a:ext cx="317374" cy="317436"/>
            </a:xfrm>
            <a:custGeom>
              <a:avLst/>
              <a:gdLst/>
              <a:ahLst/>
              <a:cxnLst/>
              <a:rect l="l" t="t" r="r" b="b"/>
              <a:pathLst>
                <a:path w="15209" h="15212" extrusionOk="0">
                  <a:moveTo>
                    <a:pt x="7604" y="0"/>
                  </a:moveTo>
                  <a:cubicBezTo>
                    <a:pt x="3404" y="0"/>
                    <a:pt x="0" y="3405"/>
                    <a:pt x="0" y="7605"/>
                  </a:cubicBezTo>
                  <a:cubicBezTo>
                    <a:pt x="0" y="11805"/>
                    <a:pt x="3404" y="15212"/>
                    <a:pt x="7604" y="15212"/>
                  </a:cubicBezTo>
                  <a:cubicBezTo>
                    <a:pt x="11804" y="15212"/>
                    <a:pt x="15209" y="11805"/>
                    <a:pt x="15209" y="7605"/>
                  </a:cubicBezTo>
                  <a:cubicBezTo>
                    <a:pt x="15209" y="3405"/>
                    <a:pt x="11804" y="0"/>
                    <a:pt x="760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7" name="Google Shape;1947;p6"/>
            <p:cNvSpPr/>
            <p:nvPr/>
          </p:nvSpPr>
          <p:spPr>
            <a:xfrm>
              <a:off x="553048" y="931482"/>
              <a:ext cx="549400" cy="250994"/>
            </a:xfrm>
            <a:custGeom>
              <a:avLst/>
              <a:gdLst/>
              <a:ahLst/>
              <a:cxnLst/>
              <a:rect l="l" t="t" r="r" b="b"/>
              <a:pathLst>
                <a:path w="26328" h="12028" extrusionOk="0">
                  <a:moveTo>
                    <a:pt x="1493" y="0"/>
                  </a:moveTo>
                  <a:cubicBezTo>
                    <a:pt x="671" y="0"/>
                    <a:pt x="0" y="668"/>
                    <a:pt x="0" y="1494"/>
                  </a:cubicBezTo>
                  <a:cubicBezTo>
                    <a:pt x="0" y="2319"/>
                    <a:pt x="671" y="2990"/>
                    <a:pt x="1493" y="2990"/>
                  </a:cubicBezTo>
                  <a:lnTo>
                    <a:pt x="19596" y="2990"/>
                  </a:lnTo>
                  <a:cubicBezTo>
                    <a:pt x="21591" y="2990"/>
                    <a:pt x="23340" y="4081"/>
                    <a:pt x="23340" y="5330"/>
                  </a:cubicBezTo>
                  <a:lnTo>
                    <a:pt x="23340" y="6698"/>
                  </a:lnTo>
                  <a:cubicBezTo>
                    <a:pt x="23340" y="7944"/>
                    <a:pt x="21591" y="9038"/>
                    <a:pt x="19596" y="9038"/>
                  </a:cubicBezTo>
                  <a:lnTo>
                    <a:pt x="1493" y="9038"/>
                  </a:lnTo>
                  <a:cubicBezTo>
                    <a:pt x="671" y="9038"/>
                    <a:pt x="0" y="9706"/>
                    <a:pt x="0" y="10532"/>
                  </a:cubicBezTo>
                  <a:cubicBezTo>
                    <a:pt x="0" y="11357"/>
                    <a:pt x="671" y="12028"/>
                    <a:pt x="1493" y="12028"/>
                  </a:cubicBezTo>
                  <a:lnTo>
                    <a:pt x="19596" y="12028"/>
                  </a:lnTo>
                  <a:lnTo>
                    <a:pt x="19596" y="12025"/>
                  </a:lnTo>
                  <a:cubicBezTo>
                    <a:pt x="23370" y="12025"/>
                    <a:pt x="26327" y="9685"/>
                    <a:pt x="26327" y="6695"/>
                  </a:cubicBezTo>
                  <a:lnTo>
                    <a:pt x="26327" y="5327"/>
                  </a:lnTo>
                  <a:cubicBezTo>
                    <a:pt x="26327" y="2340"/>
                    <a:pt x="23370" y="0"/>
                    <a:pt x="19596" y="0"/>
                  </a:cubicBezTo>
                  <a:close/>
                </a:path>
              </a:pathLst>
            </a:custGeom>
            <a:solidFill>
              <a:srgbClr val="0551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8" name="Google Shape;1948;p6"/>
            <p:cNvSpPr/>
            <p:nvPr/>
          </p:nvSpPr>
          <p:spPr>
            <a:xfrm>
              <a:off x="848698" y="1332681"/>
              <a:ext cx="317374" cy="317457"/>
            </a:xfrm>
            <a:custGeom>
              <a:avLst/>
              <a:gdLst/>
              <a:ahLst/>
              <a:cxnLst/>
              <a:rect l="l" t="t" r="r" b="b"/>
              <a:pathLst>
                <a:path w="15209" h="15213" extrusionOk="0">
                  <a:moveTo>
                    <a:pt x="7604" y="1"/>
                  </a:moveTo>
                  <a:cubicBezTo>
                    <a:pt x="3404" y="1"/>
                    <a:pt x="0" y="3408"/>
                    <a:pt x="0" y="7608"/>
                  </a:cubicBezTo>
                  <a:cubicBezTo>
                    <a:pt x="0" y="11808"/>
                    <a:pt x="3404" y="15212"/>
                    <a:pt x="7604" y="15212"/>
                  </a:cubicBezTo>
                  <a:cubicBezTo>
                    <a:pt x="11804" y="15212"/>
                    <a:pt x="15209" y="11808"/>
                    <a:pt x="15209" y="7608"/>
                  </a:cubicBezTo>
                  <a:cubicBezTo>
                    <a:pt x="15209" y="3408"/>
                    <a:pt x="11804" y="1"/>
                    <a:pt x="760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9" name="Google Shape;1949;p6"/>
            <p:cNvSpPr/>
            <p:nvPr/>
          </p:nvSpPr>
          <p:spPr>
            <a:xfrm>
              <a:off x="553048" y="1365902"/>
              <a:ext cx="549400" cy="251015"/>
            </a:xfrm>
            <a:custGeom>
              <a:avLst/>
              <a:gdLst/>
              <a:ahLst/>
              <a:cxnLst/>
              <a:rect l="l" t="t" r="r" b="b"/>
              <a:pathLst>
                <a:path w="26328" h="12029" extrusionOk="0">
                  <a:moveTo>
                    <a:pt x="1493" y="1"/>
                  </a:moveTo>
                  <a:cubicBezTo>
                    <a:pt x="671" y="1"/>
                    <a:pt x="0" y="671"/>
                    <a:pt x="0" y="1497"/>
                  </a:cubicBezTo>
                  <a:cubicBezTo>
                    <a:pt x="0" y="2320"/>
                    <a:pt x="671" y="2990"/>
                    <a:pt x="1493" y="2990"/>
                  </a:cubicBezTo>
                  <a:lnTo>
                    <a:pt x="19596" y="2990"/>
                  </a:lnTo>
                  <a:cubicBezTo>
                    <a:pt x="21591" y="2990"/>
                    <a:pt x="23340" y="4084"/>
                    <a:pt x="23340" y="5330"/>
                  </a:cubicBezTo>
                  <a:lnTo>
                    <a:pt x="23340" y="6699"/>
                  </a:lnTo>
                  <a:cubicBezTo>
                    <a:pt x="23340" y="7948"/>
                    <a:pt x="21591" y="9042"/>
                    <a:pt x="19596" y="9042"/>
                  </a:cubicBezTo>
                  <a:lnTo>
                    <a:pt x="1493" y="9042"/>
                  </a:lnTo>
                  <a:cubicBezTo>
                    <a:pt x="671" y="9042"/>
                    <a:pt x="0" y="9709"/>
                    <a:pt x="0" y="10535"/>
                  </a:cubicBezTo>
                  <a:cubicBezTo>
                    <a:pt x="0" y="11361"/>
                    <a:pt x="671" y="12028"/>
                    <a:pt x="1493" y="12028"/>
                  </a:cubicBezTo>
                  <a:lnTo>
                    <a:pt x="19596" y="12028"/>
                  </a:lnTo>
                  <a:cubicBezTo>
                    <a:pt x="23370" y="12028"/>
                    <a:pt x="26327" y="9688"/>
                    <a:pt x="26327" y="6699"/>
                  </a:cubicBezTo>
                  <a:lnTo>
                    <a:pt x="26327" y="5330"/>
                  </a:lnTo>
                  <a:cubicBezTo>
                    <a:pt x="26327" y="2344"/>
                    <a:pt x="23370" y="1"/>
                    <a:pt x="19596" y="1"/>
                  </a:cubicBezTo>
                  <a:close/>
                </a:path>
              </a:pathLst>
            </a:custGeom>
            <a:solidFill>
              <a:srgbClr val="0551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0" name="Google Shape;1950;p6"/>
            <p:cNvSpPr/>
            <p:nvPr/>
          </p:nvSpPr>
          <p:spPr>
            <a:xfrm>
              <a:off x="848698" y="1767184"/>
              <a:ext cx="317374" cy="317436"/>
            </a:xfrm>
            <a:custGeom>
              <a:avLst/>
              <a:gdLst/>
              <a:ahLst/>
              <a:cxnLst/>
              <a:rect l="l" t="t" r="r" b="b"/>
              <a:pathLst>
                <a:path w="15209" h="15212" extrusionOk="0">
                  <a:moveTo>
                    <a:pt x="7604" y="0"/>
                  </a:moveTo>
                  <a:cubicBezTo>
                    <a:pt x="3404" y="0"/>
                    <a:pt x="0" y="3404"/>
                    <a:pt x="0" y="7605"/>
                  </a:cubicBezTo>
                  <a:cubicBezTo>
                    <a:pt x="0" y="11805"/>
                    <a:pt x="3404" y="15212"/>
                    <a:pt x="7604" y="15212"/>
                  </a:cubicBezTo>
                  <a:cubicBezTo>
                    <a:pt x="11804" y="15212"/>
                    <a:pt x="15209" y="11805"/>
                    <a:pt x="15209" y="7605"/>
                  </a:cubicBezTo>
                  <a:cubicBezTo>
                    <a:pt x="15209" y="3404"/>
                    <a:pt x="11804" y="0"/>
                    <a:pt x="760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1" name="Google Shape;1951;p6"/>
            <p:cNvSpPr/>
            <p:nvPr/>
          </p:nvSpPr>
          <p:spPr>
            <a:xfrm>
              <a:off x="553048" y="1800405"/>
              <a:ext cx="549400" cy="250994"/>
            </a:xfrm>
            <a:custGeom>
              <a:avLst/>
              <a:gdLst/>
              <a:ahLst/>
              <a:cxnLst/>
              <a:rect l="l" t="t" r="r" b="b"/>
              <a:pathLst>
                <a:path w="26328" h="12028" extrusionOk="0">
                  <a:moveTo>
                    <a:pt x="1493" y="0"/>
                  </a:moveTo>
                  <a:cubicBezTo>
                    <a:pt x="671" y="0"/>
                    <a:pt x="0" y="668"/>
                    <a:pt x="0" y="1493"/>
                  </a:cubicBezTo>
                  <a:cubicBezTo>
                    <a:pt x="0" y="2319"/>
                    <a:pt x="671" y="2990"/>
                    <a:pt x="1493" y="2990"/>
                  </a:cubicBezTo>
                  <a:lnTo>
                    <a:pt x="19596" y="2990"/>
                  </a:lnTo>
                  <a:cubicBezTo>
                    <a:pt x="21591" y="2990"/>
                    <a:pt x="23340" y="4081"/>
                    <a:pt x="23340" y="5330"/>
                  </a:cubicBezTo>
                  <a:lnTo>
                    <a:pt x="23340" y="6695"/>
                  </a:lnTo>
                  <a:cubicBezTo>
                    <a:pt x="23340" y="7944"/>
                    <a:pt x="21591" y="9038"/>
                    <a:pt x="19596" y="9038"/>
                  </a:cubicBezTo>
                  <a:lnTo>
                    <a:pt x="1493" y="9038"/>
                  </a:lnTo>
                  <a:cubicBezTo>
                    <a:pt x="671" y="9038"/>
                    <a:pt x="0" y="9706"/>
                    <a:pt x="0" y="10532"/>
                  </a:cubicBezTo>
                  <a:cubicBezTo>
                    <a:pt x="0" y="11357"/>
                    <a:pt x="671" y="12028"/>
                    <a:pt x="1493" y="12028"/>
                  </a:cubicBezTo>
                  <a:lnTo>
                    <a:pt x="19596" y="12028"/>
                  </a:lnTo>
                  <a:lnTo>
                    <a:pt x="19596" y="12025"/>
                  </a:lnTo>
                  <a:cubicBezTo>
                    <a:pt x="23370" y="12025"/>
                    <a:pt x="26327" y="9685"/>
                    <a:pt x="26327" y="6695"/>
                  </a:cubicBezTo>
                  <a:lnTo>
                    <a:pt x="26327" y="5327"/>
                  </a:lnTo>
                  <a:cubicBezTo>
                    <a:pt x="26327" y="2340"/>
                    <a:pt x="23370" y="0"/>
                    <a:pt x="19596" y="0"/>
                  </a:cubicBezTo>
                  <a:close/>
                </a:path>
              </a:pathLst>
            </a:custGeom>
            <a:solidFill>
              <a:srgbClr val="0551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2" name="Google Shape;1952;p6"/>
            <p:cNvSpPr/>
            <p:nvPr/>
          </p:nvSpPr>
          <p:spPr>
            <a:xfrm>
              <a:off x="848698" y="2201603"/>
              <a:ext cx="317374" cy="317457"/>
            </a:xfrm>
            <a:custGeom>
              <a:avLst/>
              <a:gdLst/>
              <a:ahLst/>
              <a:cxnLst/>
              <a:rect l="l" t="t" r="r" b="b"/>
              <a:pathLst>
                <a:path w="15209" h="15213" extrusionOk="0">
                  <a:moveTo>
                    <a:pt x="7604" y="1"/>
                  </a:moveTo>
                  <a:cubicBezTo>
                    <a:pt x="3404" y="1"/>
                    <a:pt x="0" y="3405"/>
                    <a:pt x="0" y="7608"/>
                  </a:cubicBezTo>
                  <a:cubicBezTo>
                    <a:pt x="0" y="11808"/>
                    <a:pt x="3404" y="15212"/>
                    <a:pt x="7604" y="15212"/>
                  </a:cubicBezTo>
                  <a:cubicBezTo>
                    <a:pt x="11804" y="15212"/>
                    <a:pt x="15209" y="11808"/>
                    <a:pt x="15209" y="7608"/>
                  </a:cubicBezTo>
                  <a:cubicBezTo>
                    <a:pt x="15209" y="3405"/>
                    <a:pt x="11804" y="1"/>
                    <a:pt x="760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3" name="Google Shape;1953;p6"/>
            <p:cNvSpPr/>
            <p:nvPr/>
          </p:nvSpPr>
          <p:spPr>
            <a:xfrm>
              <a:off x="553048" y="2234824"/>
              <a:ext cx="549400" cy="251015"/>
            </a:xfrm>
            <a:custGeom>
              <a:avLst/>
              <a:gdLst/>
              <a:ahLst/>
              <a:cxnLst/>
              <a:rect l="l" t="t" r="r" b="b"/>
              <a:pathLst>
                <a:path w="26328" h="12029" extrusionOk="0">
                  <a:moveTo>
                    <a:pt x="1493" y="1"/>
                  </a:moveTo>
                  <a:cubicBezTo>
                    <a:pt x="671" y="1"/>
                    <a:pt x="0" y="668"/>
                    <a:pt x="0" y="1494"/>
                  </a:cubicBezTo>
                  <a:cubicBezTo>
                    <a:pt x="0" y="2320"/>
                    <a:pt x="671" y="2990"/>
                    <a:pt x="1493" y="2990"/>
                  </a:cubicBezTo>
                  <a:lnTo>
                    <a:pt x="19596" y="2990"/>
                  </a:lnTo>
                  <a:cubicBezTo>
                    <a:pt x="21591" y="2990"/>
                    <a:pt x="23340" y="4084"/>
                    <a:pt x="23340" y="5330"/>
                  </a:cubicBezTo>
                  <a:lnTo>
                    <a:pt x="23340" y="6699"/>
                  </a:lnTo>
                  <a:cubicBezTo>
                    <a:pt x="23340" y="7945"/>
                    <a:pt x="21591" y="9039"/>
                    <a:pt x="19596" y="9039"/>
                  </a:cubicBezTo>
                  <a:lnTo>
                    <a:pt x="1493" y="9039"/>
                  </a:lnTo>
                  <a:cubicBezTo>
                    <a:pt x="671" y="9039"/>
                    <a:pt x="0" y="9706"/>
                    <a:pt x="0" y="10532"/>
                  </a:cubicBezTo>
                  <a:cubicBezTo>
                    <a:pt x="0" y="11358"/>
                    <a:pt x="671" y="12028"/>
                    <a:pt x="1493" y="12028"/>
                  </a:cubicBezTo>
                  <a:lnTo>
                    <a:pt x="19596" y="12028"/>
                  </a:lnTo>
                  <a:lnTo>
                    <a:pt x="19596" y="12025"/>
                  </a:lnTo>
                  <a:cubicBezTo>
                    <a:pt x="23370" y="12025"/>
                    <a:pt x="26327" y="9685"/>
                    <a:pt x="26327" y="6699"/>
                  </a:cubicBezTo>
                  <a:lnTo>
                    <a:pt x="26327" y="5330"/>
                  </a:lnTo>
                  <a:cubicBezTo>
                    <a:pt x="26327" y="2341"/>
                    <a:pt x="23370" y="1"/>
                    <a:pt x="19596" y="1"/>
                  </a:cubicBezTo>
                  <a:close/>
                </a:path>
              </a:pathLst>
            </a:custGeom>
            <a:solidFill>
              <a:srgbClr val="0551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4" name="Google Shape;1954;p6"/>
            <p:cNvSpPr/>
            <p:nvPr/>
          </p:nvSpPr>
          <p:spPr>
            <a:xfrm>
              <a:off x="848698" y="2636106"/>
              <a:ext cx="317374" cy="317374"/>
            </a:xfrm>
            <a:custGeom>
              <a:avLst/>
              <a:gdLst/>
              <a:ahLst/>
              <a:cxnLst/>
              <a:rect l="l" t="t" r="r" b="b"/>
              <a:pathLst>
                <a:path w="15209" h="15209" extrusionOk="0">
                  <a:moveTo>
                    <a:pt x="7604" y="0"/>
                  </a:moveTo>
                  <a:cubicBezTo>
                    <a:pt x="3404" y="0"/>
                    <a:pt x="0" y="3404"/>
                    <a:pt x="0" y="7604"/>
                  </a:cubicBezTo>
                  <a:cubicBezTo>
                    <a:pt x="0" y="11805"/>
                    <a:pt x="3404" y="15209"/>
                    <a:pt x="7604" y="15209"/>
                  </a:cubicBezTo>
                  <a:cubicBezTo>
                    <a:pt x="11804" y="15209"/>
                    <a:pt x="15209" y="11805"/>
                    <a:pt x="15209" y="7604"/>
                  </a:cubicBezTo>
                  <a:cubicBezTo>
                    <a:pt x="15209" y="3404"/>
                    <a:pt x="11804" y="0"/>
                    <a:pt x="760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5" name="Google Shape;1955;p6"/>
            <p:cNvSpPr/>
            <p:nvPr/>
          </p:nvSpPr>
          <p:spPr>
            <a:xfrm>
              <a:off x="553048" y="2669265"/>
              <a:ext cx="549400" cy="250994"/>
            </a:xfrm>
            <a:custGeom>
              <a:avLst/>
              <a:gdLst/>
              <a:ahLst/>
              <a:cxnLst/>
              <a:rect l="l" t="t" r="r" b="b"/>
              <a:pathLst>
                <a:path w="26328" h="12028" extrusionOk="0">
                  <a:moveTo>
                    <a:pt x="1493" y="0"/>
                  </a:moveTo>
                  <a:cubicBezTo>
                    <a:pt x="671" y="0"/>
                    <a:pt x="0" y="671"/>
                    <a:pt x="0" y="1496"/>
                  </a:cubicBezTo>
                  <a:cubicBezTo>
                    <a:pt x="0" y="2322"/>
                    <a:pt x="671" y="2990"/>
                    <a:pt x="1493" y="2990"/>
                  </a:cubicBezTo>
                  <a:lnTo>
                    <a:pt x="19596" y="2990"/>
                  </a:lnTo>
                  <a:cubicBezTo>
                    <a:pt x="21591" y="2990"/>
                    <a:pt x="23340" y="4084"/>
                    <a:pt x="23340" y="5330"/>
                  </a:cubicBezTo>
                  <a:lnTo>
                    <a:pt x="23340" y="6698"/>
                  </a:lnTo>
                  <a:cubicBezTo>
                    <a:pt x="23340" y="7947"/>
                    <a:pt x="21591" y="9041"/>
                    <a:pt x="19596" y="9041"/>
                  </a:cubicBezTo>
                  <a:lnTo>
                    <a:pt x="1493" y="9041"/>
                  </a:lnTo>
                  <a:cubicBezTo>
                    <a:pt x="671" y="9041"/>
                    <a:pt x="0" y="9709"/>
                    <a:pt x="0" y="10534"/>
                  </a:cubicBezTo>
                  <a:cubicBezTo>
                    <a:pt x="0" y="11360"/>
                    <a:pt x="671" y="12028"/>
                    <a:pt x="1493" y="12028"/>
                  </a:cubicBezTo>
                  <a:lnTo>
                    <a:pt x="19596" y="12028"/>
                  </a:lnTo>
                  <a:cubicBezTo>
                    <a:pt x="23370" y="12028"/>
                    <a:pt x="26327" y="9688"/>
                    <a:pt x="26327" y="6698"/>
                  </a:cubicBezTo>
                  <a:lnTo>
                    <a:pt x="26327" y="5330"/>
                  </a:lnTo>
                  <a:cubicBezTo>
                    <a:pt x="26327" y="2343"/>
                    <a:pt x="23370" y="0"/>
                    <a:pt x="19596" y="0"/>
                  </a:cubicBezTo>
                  <a:close/>
                </a:path>
              </a:pathLst>
            </a:custGeom>
            <a:solidFill>
              <a:srgbClr val="0551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6" name="Google Shape;1956;p6"/>
            <p:cNvSpPr/>
            <p:nvPr/>
          </p:nvSpPr>
          <p:spPr>
            <a:xfrm>
              <a:off x="848698" y="3070526"/>
              <a:ext cx="317374" cy="317457"/>
            </a:xfrm>
            <a:custGeom>
              <a:avLst/>
              <a:gdLst/>
              <a:ahLst/>
              <a:cxnLst/>
              <a:rect l="l" t="t" r="r" b="b"/>
              <a:pathLst>
                <a:path w="15209" h="15213" extrusionOk="0">
                  <a:moveTo>
                    <a:pt x="7604" y="1"/>
                  </a:moveTo>
                  <a:cubicBezTo>
                    <a:pt x="3404" y="1"/>
                    <a:pt x="0" y="3405"/>
                    <a:pt x="0" y="7605"/>
                  </a:cubicBezTo>
                  <a:cubicBezTo>
                    <a:pt x="0" y="11805"/>
                    <a:pt x="3404" y="15212"/>
                    <a:pt x="7604" y="15212"/>
                  </a:cubicBezTo>
                  <a:cubicBezTo>
                    <a:pt x="11804" y="15212"/>
                    <a:pt x="15209" y="11805"/>
                    <a:pt x="15209" y="7605"/>
                  </a:cubicBezTo>
                  <a:cubicBezTo>
                    <a:pt x="15209" y="3405"/>
                    <a:pt x="11804" y="1"/>
                    <a:pt x="760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7" name="Google Shape;1957;p6"/>
            <p:cNvSpPr/>
            <p:nvPr/>
          </p:nvSpPr>
          <p:spPr>
            <a:xfrm>
              <a:off x="553048" y="3103747"/>
              <a:ext cx="549400" cy="251015"/>
            </a:xfrm>
            <a:custGeom>
              <a:avLst/>
              <a:gdLst/>
              <a:ahLst/>
              <a:cxnLst/>
              <a:rect l="l" t="t" r="r" b="b"/>
              <a:pathLst>
                <a:path w="26328" h="12029" extrusionOk="0">
                  <a:moveTo>
                    <a:pt x="1493" y="0"/>
                  </a:moveTo>
                  <a:cubicBezTo>
                    <a:pt x="671" y="0"/>
                    <a:pt x="0" y="668"/>
                    <a:pt x="0" y="1494"/>
                  </a:cubicBezTo>
                  <a:cubicBezTo>
                    <a:pt x="0" y="2320"/>
                    <a:pt x="671" y="2987"/>
                    <a:pt x="1493" y="2987"/>
                  </a:cubicBezTo>
                  <a:lnTo>
                    <a:pt x="19596" y="2987"/>
                  </a:lnTo>
                  <a:cubicBezTo>
                    <a:pt x="21591" y="2987"/>
                    <a:pt x="23340" y="4081"/>
                    <a:pt x="23340" y="5330"/>
                  </a:cubicBezTo>
                  <a:lnTo>
                    <a:pt x="23340" y="6696"/>
                  </a:lnTo>
                  <a:cubicBezTo>
                    <a:pt x="23340" y="7945"/>
                    <a:pt x="21591" y="9039"/>
                    <a:pt x="19596" y="9039"/>
                  </a:cubicBezTo>
                  <a:lnTo>
                    <a:pt x="1493" y="9039"/>
                  </a:lnTo>
                  <a:cubicBezTo>
                    <a:pt x="671" y="9039"/>
                    <a:pt x="0" y="9706"/>
                    <a:pt x="0" y="10532"/>
                  </a:cubicBezTo>
                  <a:cubicBezTo>
                    <a:pt x="0" y="11358"/>
                    <a:pt x="671" y="12028"/>
                    <a:pt x="1493" y="12028"/>
                  </a:cubicBezTo>
                  <a:lnTo>
                    <a:pt x="19596" y="12028"/>
                  </a:lnTo>
                  <a:lnTo>
                    <a:pt x="19596" y="12025"/>
                  </a:lnTo>
                  <a:cubicBezTo>
                    <a:pt x="23370" y="12025"/>
                    <a:pt x="26327" y="9685"/>
                    <a:pt x="26327" y="6696"/>
                  </a:cubicBezTo>
                  <a:lnTo>
                    <a:pt x="26327" y="5330"/>
                  </a:lnTo>
                  <a:cubicBezTo>
                    <a:pt x="26327" y="2340"/>
                    <a:pt x="23370" y="0"/>
                    <a:pt x="19596" y="0"/>
                  </a:cubicBezTo>
                  <a:close/>
                </a:path>
              </a:pathLst>
            </a:custGeom>
            <a:solidFill>
              <a:srgbClr val="0551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8" name="Google Shape;1958;p6"/>
            <p:cNvSpPr/>
            <p:nvPr/>
          </p:nvSpPr>
          <p:spPr>
            <a:xfrm>
              <a:off x="848698" y="3504966"/>
              <a:ext cx="317374" cy="317436"/>
            </a:xfrm>
            <a:custGeom>
              <a:avLst/>
              <a:gdLst/>
              <a:ahLst/>
              <a:cxnLst/>
              <a:rect l="l" t="t" r="r" b="b"/>
              <a:pathLst>
                <a:path w="15209" h="15212" extrusionOk="0">
                  <a:moveTo>
                    <a:pt x="7604" y="0"/>
                  </a:moveTo>
                  <a:cubicBezTo>
                    <a:pt x="3404" y="0"/>
                    <a:pt x="0" y="3407"/>
                    <a:pt x="0" y="7607"/>
                  </a:cubicBezTo>
                  <a:cubicBezTo>
                    <a:pt x="0" y="11807"/>
                    <a:pt x="3404" y="15212"/>
                    <a:pt x="7604" y="15212"/>
                  </a:cubicBezTo>
                  <a:cubicBezTo>
                    <a:pt x="11804" y="15212"/>
                    <a:pt x="15209" y="11807"/>
                    <a:pt x="15209" y="7607"/>
                  </a:cubicBezTo>
                  <a:cubicBezTo>
                    <a:pt x="15209" y="3407"/>
                    <a:pt x="11804" y="0"/>
                    <a:pt x="760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9" name="Google Shape;1959;p6"/>
            <p:cNvSpPr/>
            <p:nvPr/>
          </p:nvSpPr>
          <p:spPr>
            <a:xfrm>
              <a:off x="553048" y="3538167"/>
              <a:ext cx="549400" cy="251015"/>
            </a:xfrm>
            <a:custGeom>
              <a:avLst/>
              <a:gdLst/>
              <a:ahLst/>
              <a:cxnLst/>
              <a:rect l="l" t="t" r="r" b="b"/>
              <a:pathLst>
                <a:path w="26328" h="12029" extrusionOk="0">
                  <a:moveTo>
                    <a:pt x="1493" y="1"/>
                  </a:moveTo>
                  <a:cubicBezTo>
                    <a:pt x="671" y="1"/>
                    <a:pt x="0" y="672"/>
                    <a:pt x="0" y="1497"/>
                  </a:cubicBezTo>
                  <a:cubicBezTo>
                    <a:pt x="0" y="2320"/>
                    <a:pt x="671" y="2991"/>
                    <a:pt x="1493" y="2991"/>
                  </a:cubicBezTo>
                  <a:lnTo>
                    <a:pt x="19596" y="2991"/>
                  </a:lnTo>
                  <a:cubicBezTo>
                    <a:pt x="21591" y="2991"/>
                    <a:pt x="23340" y="4085"/>
                    <a:pt x="23340" y="5331"/>
                  </a:cubicBezTo>
                  <a:lnTo>
                    <a:pt x="23340" y="6699"/>
                  </a:lnTo>
                  <a:cubicBezTo>
                    <a:pt x="23340" y="7948"/>
                    <a:pt x="21591" y="9042"/>
                    <a:pt x="19596" y="9042"/>
                  </a:cubicBezTo>
                  <a:lnTo>
                    <a:pt x="1493" y="9042"/>
                  </a:lnTo>
                  <a:cubicBezTo>
                    <a:pt x="671" y="9042"/>
                    <a:pt x="0" y="9710"/>
                    <a:pt x="0" y="10535"/>
                  </a:cubicBezTo>
                  <a:cubicBezTo>
                    <a:pt x="0" y="11361"/>
                    <a:pt x="671" y="12029"/>
                    <a:pt x="1493" y="12029"/>
                  </a:cubicBezTo>
                  <a:lnTo>
                    <a:pt x="19596" y="12029"/>
                  </a:lnTo>
                  <a:cubicBezTo>
                    <a:pt x="23370" y="12029"/>
                    <a:pt x="26327" y="9689"/>
                    <a:pt x="26327" y="6699"/>
                  </a:cubicBezTo>
                  <a:lnTo>
                    <a:pt x="26327" y="5331"/>
                  </a:lnTo>
                  <a:cubicBezTo>
                    <a:pt x="26327" y="2344"/>
                    <a:pt x="23370" y="1"/>
                    <a:pt x="19596" y="1"/>
                  </a:cubicBezTo>
                  <a:close/>
                </a:path>
              </a:pathLst>
            </a:custGeom>
            <a:solidFill>
              <a:srgbClr val="0551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0" name="Google Shape;1960;p6"/>
            <p:cNvSpPr/>
            <p:nvPr/>
          </p:nvSpPr>
          <p:spPr>
            <a:xfrm>
              <a:off x="848698" y="3939449"/>
              <a:ext cx="317374" cy="317395"/>
            </a:xfrm>
            <a:custGeom>
              <a:avLst/>
              <a:gdLst/>
              <a:ahLst/>
              <a:cxnLst/>
              <a:rect l="l" t="t" r="r" b="b"/>
              <a:pathLst>
                <a:path w="15209" h="15210" extrusionOk="0">
                  <a:moveTo>
                    <a:pt x="7604" y="1"/>
                  </a:moveTo>
                  <a:cubicBezTo>
                    <a:pt x="3404" y="1"/>
                    <a:pt x="0" y="3405"/>
                    <a:pt x="0" y="7605"/>
                  </a:cubicBezTo>
                  <a:cubicBezTo>
                    <a:pt x="0" y="11805"/>
                    <a:pt x="3404" y="15209"/>
                    <a:pt x="7604" y="15209"/>
                  </a:cubicBezTo>
                  <a:cubicBezTo>
                    <a:pt x="11804" y="15209"/>
                    <a:pt x="15209" y="11805"/>
                    <a:pt x="15209" y="7605"/>
                  </a:cubicBezTo>
                  <a:cubicBezTo>
                    <a:pt x="15209" y="3405"/>
                    <a:pt x="11804" y="1"/>
                    <a:pt x="760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1" name="Google Shape;1961;p6"/>
            <p:cNvSpPr/>
            <p:nvPr/>
          </p:nvSpPr>
          <p:spPr>
            <a:xfrm>
              <a:off x="553048" y="3972670"/>
              <a:ext cx="549400" cy="251015"/>
            </a:xfrm>
            <a:custGeom>
              <a:avLst/>
              <a:gdLst/>
              <a:ahLst/>
              <a:cxnLst/>
              <a:rect l="l" t="t" r="r" b="b"/>
              <a:pathLst>
                <a:path w="26328" h="12029" extrusionOk="0">
                  <a:moveTo>
                    <a:pt x="1493" y="0"/>
                  </a:moveTo>
                  <a:cubicBezTo>
                    <a:pt x="671" y="0"/>
                    <a:pt x="0" y="668"/>
                    <a:pt x="0" y="1494"/>
                  </a:cubicBezTo>
                  <a:cubicBezTo>
                    <a:pt x="0" y="2320"/>
                    <a:pt x="671" y="2990"/>
                    <a:pt x="1493" y="2990"/>
                  </a:cubicBezTo>
                  <a:lnTo>
                    <a:pt x="19596" y="2990"/>
                  </a:lnTo>
                  <a:cubicBezTo>
                    <a:pt x="21591" y="2990"/>
                    <a:pt x="23340" y="4081"/>
                    <a:pt x="23340" y="5330"/>
                  </a:cubicBezTo>
                  <a:lnTo>
                    <a:pt x="23340" y="6695"/>
                  </a:lnTo>
                  <a:cubicBezTo>
                    <a:pt x="23340" y="7944"/>
                    <a:pt x="21591" y="9038"/>
                    <a:pt x="19596" y="9038"/>
                  </a:cubicBezTo>
                  <a:lnTo>
                    <a:pt x="1493" y="9038"/>
                  </a:lnTo>
                  <a:cubicBezTo>
                    <a:pt x="671" y="9038"/>
                    <a:pt x="0" y="9706"/>
                    <a:pt x="0" y="10532"/>
                  </a:cubicBezTo>
                  <a:cubicBezTo>
                    <a:pt x="0" y="11358"/>
                    <a:pt x="671" y="12028"/>
                    <a:pt x="1493" y="12028"/>
                  </a:cubicBezTo>
                  <a:lnTo>
                    <a:pt x="19596" y="12028"/>
                  </a:lnTo>
                  <a:lnTo>
                    <a:pt x="19596" y="12025"/>
                  </a:lnTo>
                  <a:cubicBezTo>
                    <a:pt x="23370" y="12025"/>
                    <a:pt x="26327" y="9685"/>
                    <a:pt x="26327" y="6695"/>
                  </a:cubicBezTo>
                  <a:lnTo>
                    <a:pt x="26327" y="5327"/>
                  </a:lnTo>
                  <a:cubicBezTo>
                    <a:pt x="26327" y="2340"/>
                    <a:pt x="23370" y="0"/>
                    <a:pt x="19596" y="0"/>
                  </a:cubicBezTo>
                  <a:close/>
                </a:path>
              </a:pathLst>
            </a:custGeom>
            <a:solidFill>
              <a:srgbClr val="0551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962" name="Google Shape;1962;p6"/>
          <p:cNvSpPr/>
          <p:nvPr/>
        </p:nvSpPr>
        <p:spPr>
          <a:xfrm>
            <a:off x="8428900" y="1041975"/>
            <a:ext cx="143750" cy="647425"/>
          </a:xfrm>
          <a:custGeom>
            <a:avLst/>
            <a:gdLst/>
            <a:ahLst/>
            <a:cxnLst/>
            <a:rect l="l" t="t" r="r" b="b"/>
            <a:pathLst>
              <a:path w="5750" h="25897" extrusionOk="0">
                <a:moveTo>
                  <a:pt x="0" y="0"/>
                </a:moveTo>
                <a:lnTo>
                  <a:pt x="0" y="25897"/>
                </a:lnTo>
                <a:cubicBezTo>
                  <a:pt x="3176" y="25897"/>
                  <a:pt x="5749" y="23323"/>
                  <a:pt x="5749" y="20147"/>
                </a:cubicBezTo>
                <a:lnTo>
                  <a:pt x="5749" y="5752"/>
                </a:lnTo>
                <a:cubicBezTo>
                  <a:pt x="5749" y="2576"/>
                  <a:pt x="3176" y="0"/>
                  <a:pt x="0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63" name="Google Shape;1963;p6"/>
          <p:cNvSpPr/>
          <p:nvPr/>
        </p:nvSpPr>
        <p:spPr>
          <a:xfrm>
            <a:off x="8428900" y="2620900"/>
            <a:ext cx="143750" cy="647425"/>
          </a:xfrm>
          <a:custGeom>
            <a:avLst/>
            <a:gdLst/>
            <a:ahLst/>
            <a:cxnLst/>
            <a:rect l="l" t="t" r="r" b="b"/>
            <a:pathLst>
              <a:path w="5750" h="25897" extrusionOk="0">
                <a:moveTo>
                  <a:pt x="0" y="0"/>
                </a:moveTo>
                <a:lnTo>
                  <a:pt x="0" y="25897"/>
                </a:lnTo>
                <a:cubicBezTo>
                  <a:pt x="3176" y="25897"/>
                  <a:pt x="5749" y="23323"/>
                  <a:pt x="5749" y="20148"/>
                </a:cubicBezTo>
                <a:lnTo>
                  <a:pt x="5749" y="5752"/>
                </a:lnTo>
                <a:cubicBezTo>
                  <a:pt x="5749" y="2577"/>
                  <a:pt x="3176" y="0"/>
                  <a:pt x="0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64" name="Google Shape;1964;p6"/>
          <p:cNvSpPr/>
          <p:nvPr/>
        </p:nvSpPr>
        <p:spPr>
          <a:xfrm>
            <a:off x="8428900" y="1811900"/>
            <a:ext cx="143750" cy="647425"/>
          </a:xfrm>
          <a:custGeom>
            <a:avLst/>
            <a:gdLst/>
            <a:ahLst/>
            <a:cxnLst/>
            <a:rect l="l" t="t" r="r" b="b"/>
            <a:pathLst>
              <a:path w="5750" h="25897" extrusionOk="0">
                <a:moveTo>
                  <a:pt x="0" y="0"/>
                </a:moveTo>
                <a:lnTo>
                  <a:pt x="0" y="25897"/>
                </a:lnTo>
                <a:cubicBezTo>
                  <a:pt x="3176" y="25897"/>
                  <a:pt x="5749" y="23320"/>
                  <a:pt x="5749" y="20147"/>
                </a:cubicBezTo>
                <a:lnTo>
                  <a:pt x="5749" y="5749"/>
                </a:lnTo>
                <a:cubicBezTo>
                  <a:pt x="5749" y="2574"/>
                  <a:pt x="3176" y="0"/>
                  <a:pt x="0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65" name="Google Shape;1965;p6"/>
          <p:cNvSpPr/>
          <p:nvPr/>
        </p:nvSpPr>
        <p:spPr>
          <a:xfrm>
            <a:off x="8428900" y="3454000"/>
            <a:ext cx="143750" cy="647425"/>
          </a:xfrm>
          <a:custGeom>
            <a:avLst/>
            <a:gdLst/>
            <a:ahLst/>
            <a:cxnLst/>
            <a:rect l="l" t="t" r="r" b="b"/>
            <a:pathLst>
              <a:path w="5750" h="25897" extrusionOk="0">
                <a:moveTo>
                  <a:pt x="0" y="1"/>
                </a:moveTo>
                <a:lnTo>
                  <a:pt x="0" y="25897"/>
                </a:lnTo>
                <a:cubicBezTo>
                  <a:pt x="3176" y="25897"/>
                  <a:pt x="5749" y="23323"/>
                  <a:pt x="5749" y="20148"/>
                </a:cubicBezTo>
                <a:lnTo>
                  <a:pt x="5749" y="5752"/>
                </a:lnTo>
                <a:cubicBezTo>
                  <a:pt x="5749" y="2577"/>
                  <a:pt x="3176" y="1"/>
                  <a:pt x="0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66" name="Google Shape;1966;p6"/>
          <p:cNvSpPr txBox="1">
            <a:spLocks noGrp="1"/>
          </p:cNvSpPr>
          <p:nvPr>
            <p:ph type="title"/>
          </p:nvPr>
        </p:nvSpPr>
        <p:spPr>
          <a:xfrm>
            <a:off x="1270650" y="629375"/>
            <a:ext cx="7020000" cy="5727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300"/>
              <a:buFont typeface="Gantari ExtraBold"/>
              <a:buNone/>
              <a:defRPr sz="3300">
                <a:solidFill>
                  <a:schemeClr val="lt2"/>
                </a:solidFill>
                <a:latin typeface="Gantari ExtraBold"/>
                <a:ea typeface="Gantari ExtraBold"/>
                <a:cs typeface="Gantari ExtraBold"/>
                <a:sym typeface="Gantari ExtraBold"/>
              </a:defRPr>
            </a:lvl1pPr>
            <a:lvl2pPr lvl="1" algn="l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300"/>
              <a:buFont typeface="Gantari ExtraBold"/>
              <a:buNone/>
              <a:defRPr sz="3300">
                <a:solidFill>
                  <a:schemeClr val="lt2"/>
                </a:solidFill>
                <a:latin typeface="Gantari ExtraBold"/>
                <a:ea typeface="Gantari ExtraBold"/>
                <a:cs typeface="Gantari ExtraBold"/>
                <a:sym typeface="Gantari ExtraBold"/>
              </a:defRPr>
            </a:lvl2pPr>
            <a:lvl3pPr lvl="2" algn="l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300"/>
              <a:buFont typeface="Gantari ExtraBold"/>
              <a:buNone/>
              <a:defRPr sz="3300">
                <a:solidFill>
                  <a:schemeClr val="lt2"/>
                </a:solidFill>
                <a:latin typeface="Gantari ExtraBold"/>
                <a:ea typeface="Gantari ExtraBold"/>
                <a:cs typeface="Gantari ExtraBold"/>
                <a:sym typeface="Gantari ExtraBold"/>
              </a:defRPr>
            </a:lvl3pPr>
            <a:lvl4pPr lvl="3" algn="l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300"/>
              <a:buFont typeface="Gantari ExtraBold"/>
              <a:buNone/>
              <a:defRPr sz="3300">
                <a:solidFill>
                  <a:schemeClr val="lt2"/>
                </a:solidFill>
                <a:latin typeface="Gantari ExtraBold"/>
                <a:ea typeface="Gantari ExtraBold"/>
                <a:cs typeface="Gantari ExtraBold"/>
                <a:sym typeface="Gantari ExtraBold"/>
              </a:defRPr>
            </a:lvl4pPr>
            <a:lvl5pPr lvl="4" algn="l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300"/>
              <a:buFont typeface="Gantari ExtraBold"/>
              <a:buNone/>
              <a:defRPr sz="3300">
                <a:solidFill>
                  <a:schemeClr val="lt2"/>
                </a:solidFill>
                <a:latin typeface="Gantari ExtraBold"/>
                <a:ea typeface="Gantari ExtraBold"/>
                <a:cs typeface="Gantari ExtraBold"/>
                <a:sym typeface="Gantari ExtraBold"/>
              </a:defRPr>
            </a:lvl5pPr>
            <a:lvl6pPr lvl="5" algn="l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300"/>
              <a:buFont typeface="Gantari ExtraBold"/>
              <a:buNone/>
              <a:defRPr sz="3300">
                <a:solidFill>
                  <a:schemeClr val="lt2"/>
                </a:solidFill>
                <a:latin typeface="Gantari ExtraBold"/>
                <a:ea typeface="Gantari ExtraBold"/>
                <a:cs typeface="Gantari ExtraBold"/>
                <a:sym typeface="Gantari ExtraBold"/>
              </a:defRPr>
            </a:lvl6pPr>
            <a:lvl7pPr lvl="6" algn="l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300"/>
              <a:buFont typeface="Gantari ExtraBold"/>
              <a:buNone/>
              <a:defRPr sz="3300">
                <a:solidFill>
                  <a:schemeClr val="lt2"/>
                </a:solidFill>
                <a:latin typeface="Gantari ExtraBold"/>
                <a:ea typeface="Gantari ExtraBold"/>
                <a:cs typeface="Gantari ExtraBold"/>
                <a:sym typeface="Gantari ExtraBold"/>
              </a:defRPr>
            </a:lvl7pPr>
            <a:lvl8pPr lvl="7" algn="l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300"/>
              <a:buFont typeface="Gantari ExtraBold"/>
              <a:buNone/>
              <a:defRPr sz="3300">
                <a:solidFill>
                  <a:schemeClr val="lt2"/>
                </a:solidFill>
                <a:latin typeface="Gantari ExtraBold"/>
                <a:ea typeface="Gantari ExtraBold"/>
                <a:cs typeface="Gantari ExtraBold"/>
                <a:sym typeface="Gantari ExtraBold"/>
              </a:defRPr>
            </a:lvl8pPr>
            <a:lvl9pPr lvl="8" algn="l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300"/>
              <a:buFont typeface="Gantari ExtraBold"/>
              <a:buNone/>
              <a:defRPr sz="3300">
                <a:solidFill>
                  <a:schemeClr val="lt2"/>
                </a:solidFill>
                <a:latin typeface="Gantari ExtraBold"/>
                <a:ea typeface="Gantari ExtraBold"/>
                <a:cs typeface="Gantari ExtraBold"/>
                <a:sym typeface="Gantari ExtraBold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bg>
      <p:bgPr>
        <a:solidFill>
          <a:schemeClr val="lt1"/>
        </a:solidFill>
        <a:effectLst/>
      </p:bgPr>
    </p:bg>
    <p:spTree>
      <p:nvGrpSpPr>
        <p:cNvPr id="1" name="Shape 19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68" name="Google Shape;1968;p7"/>
          <p:cNvGrpSpPr/>
          <p:nvPr/>
        </p:nvGrpSpPr>
        <p:grpSpPr>
          <a:xfrm>
            <a:off x="0" y="0"/>
            <a:ext cx="9144125" cy="5143391"/>
            <a:chOff x="0" y="0"/>
            <a:chExt cx="9144125" cy="5143391"/>
          </a:xfrm>
        </p:grpSpPr>
        <p:sp>
          <p:nvSpPr>
            <p:cNvPr id="1969" name="Google Shape;1969;p7"/>
            <p:cNvSpPr/>
            <p:nvPr/>
          </p:nvSpPr>
          <p:spPr>
            <a:xfrm>
              <a:off x="0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0" name="Google Shape;1970;p7"/>
            <p:cNvSpPr/>
            <p:nvPr/>
          </p:nvSpPr>
          <p:spPr>
            <a:xfrm>
              <a:off x="381005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1" name="Google Shape;1971;p7"/>
            <p:cNvSpPr/>
            <p:nvPr/>
          </p:nvSpPr>
          <p:spPr>
            <a:xfrm>
              <a:off x="762010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2" name="Google Shape;1972;p7"/>
            <p:cNvSpPr/>
            <p:nvPr/>
          </p:nvSpPr>
          <p:spPr>
            <a:xfrm>
              <a:off x="1143015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3" name="Google Shape;1973;p7"/>
            <p:cNvSpPr/>
            <p:nvPr/>
          </p:nvSpPr>
          <p:spPr>
            <a:xfrm>
              <a:off x="1524020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4" name="Google Shape;1974;p7"/>
            <p:cNvSpPr/>
            <p:nvPr/>
          </p:nvSpPr>
          <p:spPr>
            <a:xfrm>
              <a:off x="1905025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5" name="Google Shape;1975;p7"/>
            <p:cNvSpPr/>
            <p:nvPr/>
          </p:nvSpPr>
          <p:spPr>
            <a:xfrm>
              <a:off x="2286030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6" name="Google Shape;1976;p7"/>
            <p:cNvSpPr/>
            <p:nvPr/>
          </p:nvSpPr>
          <p:spPr>
            <a:xfrm>
              <a:off x="2667035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7" name="Google Shape;1977;p7"/>
            <p:cNvSpPr/>
            <p:nvPr/>
          </p:nvSpPr>
          <p:spPr>
            <a:xfrm>
              <a:off x="3048040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8" name="Google Shape;1978;p7"/>
            <p:cNvSpPr/>
            <p:nvPr/>
          </p:nvSpPr>
          <p:spPr>
            <a:xfrm>
              <a:off x="3429045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9" name="Google Shape;1979;p7"/>
            <p:cNvSpPr/>
            <p:nvPr/>
          </p:nvSpPr>
          <p:spPr>
            <a:xfrm>
              <a:off x="3810050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0" name="Google Shape;1980;p7"/>
            <p:cNvSpPr/>
            <p:nvPr/>
          </p:nvSpPr>
          <p:spPr>
            <a:xfrm>
              <a:off x="4191055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1" name="Google Shape;1981;p7"/>
            <p:cNvSpPr/>
            <p:nvPr/>
          </p:nvSpPr>
          <p:spPr>
            <a:xfrm>
              <a:off x="4572060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2" name="Google Shape;1982;p7"/>
            <p:cNvSpPr/>
            <p:nvPr/>
          </p:nvSpPr>
          <p:spPr>
            <a:xfrm>
              <a:off x="4953065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3" name="Google Shape;1983;p7"/>
            <p:cNvSpPr/>
            <p:nvPr/>
          </p:nvSpPr>
          <p:spPr>
            <a:xfrm>
              <a:off x="5334070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4" name="Google Shape;1984;p7"/>
            <p:cNvSpPr/>
            <p:nvPr/>
          </p:nvSpPr>
          <p:spPr>
            <a:xfrm>
              <a:off x="5715075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5" name="Google Shape;1985;p7"/>
            <p:cNvSpPr/>
            <p:nvPr/>
          </p:nvSpPr>
          <p:spPr>
            <a:xfrm>
              <a:off x="6096080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6" name="Google Shape;1986;p7"/>
            <p:cNvSpPr/>
            <p:nvPr/>
          </p:nvSpPr>
          <p:spPr>
            <a:xfrm>
              <a:off x="6477085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7" name="Google Shape;1987;p7"/>
            <p:cNvSpPr/>
            <p:nvPr/>
          </p:nvSpPr>
          <p:spPr>
            <a:xfrm>
              <a:off x="6858090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8" name="Google Shape;1988;p7"/>
            <p:cNvSpPr/>
            <p:nvPr/>
          </p:nvSpPr>
          <p:spPr>
            <a:xfrm>
              <a:off x="7239095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9" name="Google Shape;1989;p7"/>
            <p:cNvSpPr/>
            <p:nvPr/>
          </p:nvSpPr>
          <p:spPr>
            <a:xfrm>
              <a:off x="0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0" name="Google Shape;1990;p7"/>
            <p:cNvSpPr/>
            <p:nvPr/>
          </p:nvSpPr>
          <p:spPr>
            <a:xfrm>
              <a:off x="381005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1" name="Google Shape;1991;p7"/>
            <p:cNvSpPr/>
            <p:nvPr/>
          </p:nvSpPr>
          <p:spPr>
            <a:xfrm>
              <a:off x="762010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2" name="Google Shape;1992;p7"/>
            <p:cNvSpPr/>
            <p:nvPr/>
          </p:nvSpPr>
          <p:spPr>
            <a:xfrm>
              <a:off x="1143015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3" name="Google Shape;1993;p7"/>
            <p:cNvSpPr/>
            <p:nvPr/>
          </p:nvSpPr>
          <p:spPr>
            <a:xfrm>
              <a:off x="1524020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4" name="Google Shape;1994;p7"/>
            <p:cNvSpPr/>
            <p:nvPr/>
          </p:nvSpPr>
          <p:spPr>
            <a:xfrm>
              <a:off x="1905025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5" name="Google Shape;1995;p7"/>
            <p:cNvSpPr/>
            <p:nvPr/>
          </p:nvSpPr>
          <p:spPr>
            <a:xfrm>
              <a:off x="2286030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6" name="Google Shape;1996;p7"/>
            <p:cNvSpPr/>
            <p:nvPr/>
          </p:nvSpPr>
          <p:spPr>
            <a:xfrm>
              <a:off x="2667035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7" name="Google Shape;1997;p7"/>
            <p:cNvSpPr/>
            <p:nvPr/>
          </p:nvSpPr>
          <p:spPr>
            <a:xfrm>
              <a:off x="3048040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8" name="Google Shape;1998;p7"/>
            <p:cNvSpPr/>
            <p:nvPr/>
          </p:nvSpPr>
          <p:spPr>
            <a:xfrm>
              <a:off x="3429045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9" name="Google Shape;1999;p7"/>
            <p:cNvSpPr/>
            <p:nvPr/>
          </p:nvSpPr>
          <p:spPr>
            <a:xfrm>
              <a:off x="3810050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0" name="Google Shape;2000;p7"/>
            <p:cNvSpPr/>
            <p:nvPr/>
          </p:nvSpPr>
          <p:spPr>
            <a:xfrm>
              <a:off x="4191055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1" name="Google Shape;2001;p7"/>
            <p:cNvSpPr/>
            <p:nvPr/>
          </p:nvSpPr>
          <p:spPr>
            <a:xfrm>
              <a:off x="4572060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2" name="Google Shape;2002;p7"/>
            <p:cNvSpPr/>
            <p:nvPr/>
          </p:nvSpPr>
          <p:spPr>
            <a:xfrm>
              <a:off x="4953065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3" name="Google Shape;2003;p7"/>
            <p:cNvSpPr/>
            <p:nvPr/>
          </p:nvSpPr>
          <p:spPr>
            <a:xfrm>
              <a:off x="5334070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4" name="Google Shape;2004;p7"/>
            <p:cNvSpPr/>
            <p:nvPr/>
          </p:nvSpPr>
          <p:spPr>
            <a:xfrm>
              <a:off x="5715075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5" name="Google Shape;2005;p7"/>
            <p:cNvSpPr/>
            <p:nvPr/>
          </p:nvSpPr>
          <p:spPr>
            <a:xfrm>
              <a:off x="6096080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6" name="Google Shape;2006;p7"/>
            <p:cNvSpPr/>
            <p:nvPr/>
          </p:nvSpPr>
          <p:spPr>
            <a:xfrm>
              <a:off x="6477085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7" name="Google Shape;2007;p7"/>
            <p:cNvSpPr/>
            <p:nvPr/>
          </p:nvSpPr>
          <p:spPr>
            <a:xfrm>
              <a:off x="6858090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8" name="Google Shape;2008;p7"/>
            <p:cNvSpPr/>
            <p:nvPr/>
          </p:nvSpPr>
          <p:spPr>
            <a:xfrm>
              <a:off x="7239095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9" name="Google Shape;2009;p7"/>
            <p:cNvSpPr/>
            <p:nvPr/>
          </p:nvSpPr>
          <p:spPr>
            <a:xfrm>
              <a:off x="0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0" name="Google Shape;2010;p7"/>
            <p:cNvSpPr/>
            <p:nvPr/>
          </p:nvSpPr>
          <p:spPr>
            <a:xfrm>
              <a:off x="381005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1" name="Google Shape;2011;p7"/>
            <p:cNvSpPr/>
            <p:nvPr/>
          </p:nvSpPr>
          <p:spPr>
            <a:xfrm>
              <a:off x="762010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2" name="Google Shape;2012;p7"/>
            <p:cNvSpPr/>
            <p:nvPr/>
          </p:nvSpPr>
          <p:spPr>
            <a:xfrm>
              <a:off x="1143015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3" name="Google Shape;2013;p7"/>
            <p:cNvSpPr/>
            <p:nvPr/>
          </p:nvSpPr>
          <p:spPr>
            <a:xfrm>
              <a:off x="1524020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4" name="Google Shape;2014;p7"/>
            <p:cNvSpPr/>
            <p:nvPr/>
          </p:nvSpPr>
          <p:spPr>
            <a:xfrm>
              <a:off x="1905025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5" name="Google Shape;2015;p7"/>
            <p:cNvSpPr/>
            <p:nvPr/>
          </p:nvSpPr>
          <p:spPr>
            <a:xfrm>
              <a:off x="2286030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6" name="Google Shape;2016;p7"/>
            <p:cNvSpPr/>
            <p:nvPr/>
          </p:nvSpPr>
          <p:spPr>
            <a:xfrm>
              <a:off x="2667035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7" name="Google Shape;2017;p7"/>
            <p:cNvSpPr/>
            <p:nvPr/>
          </p:nvSpPr>
          <p:spPr>
            <a:xfrm>
              <a:off x="3048040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8" name="Google Shape;2018;p7"/>
            <p:cNvSpPr/>
            <p:nvPr/>
          </p:nvSpPr>
          <p:spPr>
            <a:xfrm>
              <a:off x="3429045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9" name="Google Shape;2019;p7"/>
            <p:cNvSpPr/>
            <p:nvPr/>
          </p:nvSpPr>
          <p:spPr>
            <a:xfrm>
              <a:off x="3810050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0" name="Google Shape;2020;p7"/>
            <p:cNvSpPr/>
            <p:nvPr/>
          </p:nvSpPr>
          <p:spPr>
            <a:xfrm>
              <a:off x="4191055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1" name="Google Shape;2021;p7"/>
            <p:cNvSpPr/>
            <p:nvPr/>
          </p:nvSpPr>
          <p:spPr>
            <a:xfrm>
              <a:off x="4572060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2" name="Google Shape;2022;p7"/>
            <p:cNvSpPr/>
            <p:nvPr/>
          </p:nvSpPr>
          <p:spPr>
            <a:xfrm>
              <a:off x="4953065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3" name="Google Shape;2023;p7"/>
            <p:cNvSpPr/>
            <p:nvPr/>
          </p:nvSpPr>
          <p:spPr>
            <a:xfrm>
              <a:off x="5334070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4" name="Google Shape;2024;p7"/>
            <p:cNvSpPr/>
            <p:nvPr/>
          </p:nvSpPr>
          <p:spPr>
            <a:xfrm>
              <a:off x="5715075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5" name="Google Shape;2025;p7"/>
            <p:cNvSpPr/>
            <p:nvPr/>
          </p:nvSpPr>
          <p:spPr>
            <a:xfrm>
              <a:off x="6096080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6" name="Google Shape;2026;p7"/>
            <p:cNvSpPr/>
            <p:nvPr/>
          </p:nvSpPr>
          <p:spPr>
            <a:xfrm>
              <a:off x="6477085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7" name="Google Shape;2027;p7"/>
            <p:cNvSpPr/>
            <p:nvPr/>
          </p:nvSpPr>
          <p:spPr>
            <a:xfrm>
              <a:off x="6858090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8" name="Google Shape;2028;p7"/>
            <p:cNvSpPr/>
            <p:nvPr/>
          </p:nvSpPr>
          <p:spPr>
            <a:xfrm>
              <a:off x="7239095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9" name="Google Shape;2029;p7"/>
            <p:cNvSpPr/>
            <p:nvPr/>
          </p:nvSpPr>
          <p:spPr>
            <a:xfrm>
              <a:off x="0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0" name="Google Shape;2030;p7"/>
            <p:cNvSpPr/>
            <p:nvPr/>
          </p:nvSpPr>
          <p:spPr>
            <a:xfrm>
              <a:off x="381005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1" name="Google Shape;2031;p7"/>
            <p:cNvSpPr/>
            <p:nvPr/>
          </p:nvSpPr>
          <p:spPr>
            <a:xfrm>
              <a:off x="762010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2" name="Google Shape;2032;p7"/>
            <p:cNvSpPr/>
            <p:nvPr/>
          </p:nvSpPr>
          <p:spPr>
            <a:xfrm>
              <a:off x="1143015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3" name="Google Shape;2033;p7"/>
            <p:cNvSpPr/>
            <p:nvPr/>
          </p:nvSpPr>
          <p:spPr>
            <a:xfrm>
              <a:off x="1524020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4" name="Google Shape;2034;p7"/>
            <p:cNvSpPr/>
            <p:nvPr/>
          </p:nvSpPr>
          <p:spPr>
            <a:xfrm>
              <a:off x="1905025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5" name="Google Shape;2035;p7"/>
            <p:cNvSpPr/>
            <p:nvPr/>
          </p:nvSpPr>
          <p:spPr>
            <a:xfrm>
              <a:off x="2286030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6" name="Google Shape;2036;p7"/>
            <p:cNvSpPr/>
            <p:nvPr/>
          </p:nvSpPr>
          <p:spPr>
            <a:xfrm>
              <a:off x="2667035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7" name="Google Shape;2037;p7"/>
            <p:cNvSpPr/>
            <p:nvPr/>
          </p:nvSpPr>
          <p:spPr>
            <a:xfrm>
              <a:off x="3048040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8" name="Google Shape;2038;p7"/>
            <p:cNvSpPr/>
            <p:nvPr/>
          </p:nvSpPr>
          <p:spPr>
            <a:xfrm>
              <a:off x="3429045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9" name="Google Shape;2039;p7"/>
            <p:cNvSpPr/>
            <p:nvPr/>
          </p:nvSpPr>
          <p:spPr>
            <a:xfrm>
              <a:off x="3810050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0" name="Google Shape;2040;p7"/>
            <p:cNvSpPr/>
            <p:nvPr/>
          </p:nvSpPr>
          <p:spPr>
            <a:xfrm>
              <a:off x="4191055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1" name="Google Shape;2041;p7"/>
            <p:cNvSpPr/>
            <p:nvPr/>
          </p:nvSpPr>
          <p:spPr>
            <a:xfrm>
              <a:off x="4572060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2" name="Google Shape;2042;p7"/>
            <p:cNvSpPr/>
            <p:nvPr/>
          </p:nvSpPr>
          <p:spPr>
            <a:xfrm>
              <a:off x="4953065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3" name="Google Shape;2043;p7"/>
            <p:cNvSpPr/>
            <p:nvPr/>
          </p:nvSpPr>
          <p:spPr>
            <a:xfrm>
              <a:off x="5334070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4" name="Google Shape;2044;p7"/>
            <p:cNvSpPr/>
            <p:nvPr/>
          </p:nvSpPr>
          <p:spPr>
            <a:xfrm>
              <a:off x="5715075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5" name="Google Shape;2045;p7"/>
            <p:cNvSpPr/>
            <p:nvPr/>
          </p:nvSpPr>
          <p:spPr>
            <a:xfrm>
              <a:off x="6096080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6" name="Google Shape;2046;p7"/>
            <p:cNvSpPr/>
            <p:nvPr/>
          </p:nvSpPr>
          <p:spPr>
            <a:xfrm>
              <a:off x="6477085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7" name="Google Shape;2047;p7"/>
            <p:cNvSpPr/>
            <p:nvPr/>
          </p:nvSpPr>
          <p:spPr>
            <a:xfrm>
              <a:off x="6858090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8" name="Google Shape;2048;p7"/>
            <p:cNvSpPr/>
            <p:nvPr/>
          </p:nvSpPr>
          <p:spPr>
            <a:xfrm>
              <a:off x="7239095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9" name="Google Shape;2049;p7"/>
            <p:cNvSpPr/>
            <p:nvPr/>
          </p:nvSpPr>
          <p:spPr>
            <a:xfrm>
              <a:off x="0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0" name="Google Shape;2050;p7"/>
            <p:cNvSpPr/>
            <p:nvPr/>
          </p:nvSpPr>
          <p:spPr>
            <a:xfrm>
              <a:off x="381005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1" name="Google Shape;2051;p7"/>
            <p:cNvSpPr/>
            <p:nvPr/>
          </p:nvSpPr>
          <p:spPr>
            <a:xfrm>
              <a:off x="762010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2" name="Google Shape;2052;p7"/>
            <p:cNvSpPr/>
            <p:nvPr/>
          </p:nvSpPr>
          <p:spPr>
            <a:xfrm>
              <a:off x="1143015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3" name="Google Shape;2053;p7"/>
            <p:cNvSpPr/>
            <p:nvPr/>
          </p:nvSpPr>
          <p:spPr>
            <a:xfrm>
              <a:off x="1524020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4" name="Google Shape;2054;p7"/>
            <p:cNvSpPr/>
            <p:nvPr/>
          </p:nvSpPr>
          <p:spPr>
            <a:xfrm>
              <a:off x="1905025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5" name="Google Shape;2055;p7"/>
            <p:cNvSpPr/>
            <p:nvPr/>
          </p:nvSpPr>
          <p:spPr>
            <a:xfrm>
              <a:off x="2286030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6" name="Google Shape;2056;p7"/>
            <p:cNvSpPr/>
            <p:nvPr/>
          </p:nvSpPr>
          <p:spPr>
            <a:xfrm>
              <a:off x="2667035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7" name="Google Shape;2057;p7"/>
            <p:cNvSpPr/>
            <p:nvPr/>
          </p:nvSpPr>
          <p:spPr>
            <a:xfrm>
              <a:off x="3048040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8" name="Google Shape;2058;p7"/>
            <p:cNvSpPr/>
            <p:nvPr/>
          </p:nvSpPr>
          <p:spPr>
            <a:xfrm>
              <a:off x="3429045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9" name="Google Shape;2059;p7"/>
            <p:cNvSpPr/>
            <p:nvPr/>
          </p:nvSpPr>
          <p:spPr>
            <a:xfrm>
              <a:off x="3810050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0" name="Google Shape;2060;p7"/>
            <p:cNvSpPr/>
            <p:nvPr/>
          </p:nvSpPr>
          <p:spPr>
            <a:xfrm>
              <a:off x="4191055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1" name="Google Shape;2061;p7"/>
            <p:cNvSpPr/>
            <p:nvPr/>
          </p:nvSpPr>
          <p:spPr>
            <a:xfrm>
              <a:off x="4572060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2" name="Google Shape;2062;p7"/>
            <p:cNvSpPr/>
            <p:nvPr/>
          </p:nvSpPr>
          <p:spPr>
            <a:xfrm>
              <a:off x="4953065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3" name="Google Shape;2063;p7"/>
            <p:cNvSpPr/>
            <p:nvPr/>
          </p:nvSpPr>
          <p:spPr>
            <a:xfrm>
              <a:off x="5334070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4" name="Google Shape;2064;p7"/>
            <p:cNvSpPr/>
            <p:nvPr/>
          </p:nvSpPr>
          <p:spPr>
            <a:xfrm>
              <a:off x="5715075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5" name="Google Shape;2065;p7"/>
            <p:cNvSpPr/>
            <p:nvPr/>
          </p:nvSpPr>
          <p:spPr>
            <a:xfrm>
              <a:off x="6096080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6" name="Google Shape;2066;p7"/>
            <p:cNvSpPr/>
            <p:nvPr/>
          </p:nvSpPr>
          <p:spPr>
            <a:xfrm>
              <a:off x="6477085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7" name="Google Shape;2067;p7"/>
            <p:cNvSpPr/>
            <p:nvPr/>
          </p:nvSpPr>
          <p:spPr>
            <a:xfrm>
              <a:off x="6858090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8" name="Google Shape;2068;p7"/>
            <p:cNvSpPr/>
            <p:nvPr/>
          </p:nvSpPr>
          <p:spPr>
            <a:xfrm>
              <a:off x="7239095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9" name="Google Shape;2069;p7"/>
            <p:cNvSpPr/>
            <p:nvPr/>
          </p:nvSpPr>
          <p:spPr>
            <a:xfrm>
              <a:off x="0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0" name="Google Shape;2070;p7"/>
            <p:cNvSpPr/>
            <p:nvPr/>
          </p:nvSpPr>
          <p:spPr>
            <a:xfrm>
              <a:off x="381005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1" name="Google Shape;2071;p7"/>
            <p:cNvSpPr/>
            <p:nvPr/>
          </p:nvSpPr>
          <p:spPr>
            <a:xfrm>
              <a:off x="762010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2" name="Google Shape;2072;p7"/>
            <p:cNvSpPr/>
            <p:nvPr/>
          </p:nvSpPr>
          <p:spPr>
            <a:xfrm>
              <a:off x="1143015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3" name="Google Shape;2073;p7"/>
            <p:cNvSpPr/>
            <p:nvPr/>
          </p:nvSpPr>
          <p:spPr>
            <a:xfrm>
              <a:off x="1524020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4" name="Google Shape;2074;p7"/>
            <p:cNvSpPr/>
            <p:nvPr/>
          </p:nvSpPr>
          <p:spPr>
            <a:xfrm>
              <a:off x="1905025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5" name="Google Shape;2075;p7"/>
            <p:cNvSpPr/>
            <p:nvPr/>
          </p:nvSpPr>
          <p:spPr>
            <a:xfrm>
              <a:off x="2286030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6" name="Google Shape;2076;p7"/>
            <p:cNvSpPr/>
            <p:nvPr/>
          </p:nvSpPr>
          <p:spPr>
            <a:xfrm>
              <a:off x="2667035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7" name="Google Shape;2077;p7"/>
            <p:cNvSpPr/>
            <p:nvPr/>
          </p:nvSpPr>
          <p:spPr>
            <a:xfrm>
              <a:off x="3048040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8" name="Google Shape;2078;p7"/>
            <p:cNvSpPr/>
            <p:nvPr/>
          </p:nvSpPr>
          <p:spPr>
            <a:xfrm>
              <a:off x="3429045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9" name="Google Shape;2079;p7"/>
            <p:cNvSpPr/>
            <p:nvPr/>
          </p:nvSpPr>
          <p:spPr>
            <a:xfrm>
              <a:off x="3810050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0" name="Google Shape;2080;p7"/>
            <p:cNvSpPr/>
            <p:nvPr/>
          </p:nvSpPr>
          <p:spPr>
            <a:xfrm>
              <a:off x="4191055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1" name="Google Shape;2081;p7"/>
            <p:cNvSpPr/>
            <p:nvPr/>
          </p:nvSpPr>
          <p:spPr>
            <a:xfrm>
              <a:off x="4572060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2" name="Google Shape;2082;p7"/>
            <p:cNvSpPr/>
            <p:nvPr/>
          </p:nvSpPr>
          <p:spPr>
            <a:xfrm>
              <a:off x="4953065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3" name="Google Shape;2083;p7"/>
            <p:cNvSpPr/>
            <p:nvPr/>
          </p:nvSpPr>
          <p:spPr>
            <a:xfrm>
              <a:off x="5334070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4" name="Google Shape;2084;p7"/>
            <p:cNvSpPr/>
            <p:nvPr/>
          </p:nvSpPr>
          <p:spPr>
            <a:xfrm>
              <a:off x="5715075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5" name="Google Shape;2085;p7"/>
            <p:cNvSpPr/>
            <p:nvPr/>
          </p:nvSpPr>
          <p:spPr>
            <a:xfrm>
              <a:off x="6096080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6" name="Google Shape;2086;p7"/>
            <p:cNvSpPr/>
            <p:nvPr/>
          </p:nvSpPr>
          <p:spPr>
            <a:xfrm>
              <a:off x="6477085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7" name="Google Shape;2087;p7"/>
            <p:cNvSpPr/>
            <p:nvPr/>
          </p:nvSpPr>
          <p:spPr>
            <a:xfrm>
              <a:off x="6858090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8" name="Google Shape;2088;p7"/>
            <p:cNvSpPr/>
            <p:nvPr/>
          </p:nvSpPr>
          <p:spPr>
            <a:xfrm>
              <a:off x="7239095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9" name="Google Shape;2089;p7"/>
            <p:cNvSpPr/>
            <p:nvPr/>
          </p:nvSpPr>
          <p:spPr>
            <a:xfrm>
              <a:off x="0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0" name="Google Shape;2090;p7"/>
            <p:cNvSpPr/>
            <p:nvPr/>
          </p:nvSpPr>
          <p:spPr>
            <a:xfrm>
              <a:off x="381005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1" name="Google Shape;2091;p7"/>
            <p:cNvSpPr/>
            <p:nvPr/>
          </p:nvSpPr>
          <p:spPr>
            <a:xfrm>
              <a:off x="762010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2" name="Google Shape;2092;p7"/>
            <p:cNvSpPr/>
            <p:nvPr/>
          </p:nvSpPr>
          <p:spPr>
            <a:xfrm>
              <a:off x="1143015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3" name="Google Shape;2093;p7"/>
            <p:cNvSpPr/>
            <p:nvPr/>
          </p:nvSpPr>
          <p:spPr>
            <a:xfrm>
              <a:off x="1524020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4" name="Google Shape;2094;p7"/>
            <p:cNvSpPr/>
            <p:nvPr/>
          </p:nvSpPr>
          <p:spPr>
            <a:xfrm>
              <a:off x="1905025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5" name="Google Shape;2095;p7"/>
            <p:cNvSpPr/>
            <p:nvPr/>
          </p:nvSpPr>
          <p:spPr>
            <a:xfrm>
              <a:off x="2286030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6" name="Google Shape;2096;p7"/>
            <p:cNvSpPr/>
            <p:nvPr/>
          </p:nvSpPr>
          <p:spPr>
            <a:xfrm>
              <a:off x="2667035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7" name="Google Shape;2097;p7"/>
            <p:cNvSpPr/>
            <p:nvPr/>
          </p:nvSpPr>
          <p:spPr>
            <a:xfrm>
              <a:off x="3048040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8" name="Google Shape;2098;p7"/>
            <p:cNvSpPr/>
            <p:nvPr/>
          </p:nvSpPr>
          <p:spPr>
            <a:xfrm>
              <a:off x="3429045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9" name="Google Shape;2099;p7"/>
            <p:cNvSpPr/>
            <p:nvPr/>
          </p:nvSpPr>
          <p:spPr>
            <a:xfrm>
              <a:off x="3810050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0" name="Google Shape;2100;p7"/>
            <p:cNvSpPr/>
            <p:nvPr/>
          </p:nvSpPr>
          <p:spPr>
            <a:xfrm>
              <a:off x="4191055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1" name="Google Shape;2101;p7"/>
            <p:cNvSpPr/>
            <p:nvPr/>
          </p:nvSpPr>
          <p:spPr>
            <a:xfrm>
              <a:off x="4572060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2" name="Google Shape;2102;p7"/>
            <p:cNvSpPr/>
            <p:nvPr/>
          </p:nvSpPr>
          <p:spPr>
            <a:xfrm>
              <a:off x="4953065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3" name="Google Shape;2103;p7"/>
            <p:cNvSpPr/>
            <p:nvPr/>
          </p:nvSpPr>
          <p:spPr>
            <a:xfrm>
              <a:off x="5334070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4" name="Google Shape;2104;p7"/>
            <p:cNvSpPr/>
            <p:nvPr/>
          </p:nvSpPr>
          <p:spPr>
            <a:xfrm>
              <a:off x="5715075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5" name="Google Shape;2105;p7"/>
            <p:cNvSpPr/>
            <p:nvPr/>
          </p:nvSpPr>
          <p:spPr>
            <a:xfrm>
              <a:off x="6096080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6" name="Google Shape;2106;p7"/>
            <p:cNvSpPr/>
            <p:nvPr/>
          </p:nvSpPr>
          <p:spPr>
            <a:xfrm>
              <a:off x="6477085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7" name="Google Shape;2107;p7"/>
            <p:cNvSpPr/>
            <p:nvPr/>
          </p:nvSpPr>
          <p:spPr>
            <a:xfrm>
              <a:off x="6858090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8" name="Google Shape;2108;p7"/>
            <p:cNvSpPr/>
            <p:nvPr/>
          </p:nvSpPr>
          <p:spPr>
            <a:xfrm>
              <a:off x="7239095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9" name="Google Shape;2109;p7"/>
            <p:cNvSpPr/>
            <p:nvPr/>
          </p:nvSpPr>
          <p:spPr>
            <a:xfrm>
              <a:off x="0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0" name="Google Shape;2110;p7"/>
            <p:cNvSpPr/>
            <p:nvPr/>
          </p:nvSpPr>
          <p:spPr>
            <a:xfrm>
              <a:off x="381005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1" name="Google Shape;2111;p7"/>
            <p:cNvSpPr/>
            <p:nvPr/>
          </p:nvSpPr>
          <p:spPr>
            <a:xfrm>
              <a:off x="762010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2" name="Google Shape;2112;p7"/>
            <p:cNvSpPr/>
            <p:nvPr/>
          </p:nvSpPr>
          <p:spPr>
            <a:xfrm>
              <a:off x="1143015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3" name="Google Shape;2113;p7"/>
            <p:cNvSpPr/>
            <p:nvPr/>
          </p:nvSpPr>
          <p:spPr>
            <a:xfrm>
              <a:off x="1524020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4" name="Google Shape;2114;p7"/>
            <p:cNvSpPr/>
            <p:nvPr/>
          </p:nvSpPr>
          <p:spPr>
            <a:xfrm>
              <a:off x="1905025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5" name="Google Shape;2115;p7"/>
            <p:cNvSpPr/>
            <p:nvPr/>
          </p:nvSpPr>
          <p:spPr>
            <a:xfrm>
              <a:off x="2286030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6" name="Google Shape;2116;p7"/>
            <p:cNvSpPr/>
            <p:nvPr/>
          </p:nvSpPr>
          <p:spPr>
            <a:xfrm>
              <a:off x="2667035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7" name="Google Shape;2117;p7"/>
            <p:cNvSpPr/>
            <p:nvPr/>
          </p:nvSpPr>
          <p:spPr>
            <a:xfrm>
              <a:off x="3048040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8" name="Google Shape;2118;p7"/>
            <p:cNvSpPr/>
            <p:nvPr/>
          </p:nvSpPr>
          <p:spPr>
            <a:xfrm>
              <a:off x="3429045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9" name="Google Shape;2119;p7"/>
            <p:cNvSpPr/>
            <p:nvPr/>
          </p:nvSpPr>
          <p:spPr>
            <a:xfrm>
              <a:off x="3810050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0" name="Google Shape;2120;p7"/>
            <p:cNvSpPr/>
            <p:nvPr/>
          </p:nvSpPr>
          <p:spPr>
            <a:xfrm>
              <a:off x="4191055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1" name="Google Shape;2121;p7"/>
            <p:cNvSpPr/>
            <p:nvPr/>
          </p:nvSpPr>
          <p:spPr>
            <a:xfrm>
              <a:off x="4572060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2" name="Google Shape;2122;p7"/>
            <p:cNvSpPr/>
            <p:nvPr/>
          </p:nvSpPr>
          <p:spPr>
            <a:xfrm>
              <a:off x="4953065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3" name="Google Shape;2123;p7"/>
            <p:cNvSpPr/>
            <p:nvPr/>
          </p:nvSpPr>
          <p:spPr>
            <a:xfrm>
              <a:off x="5334070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4" name="Google Shape;2124;p7"/>
            <p:cNvSpPr/>
            <p:nvPr/>
          </p:nvSpPr>
          <p:spPr>
            <a:xfrm>
              <a:off x="5715075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5" name="Google Shape;2125;p7"/>
            <p:cNvSpPr/>
            <p:nvPr/>
          </p:nvSpPr>
          <p:spPr>
            <a:xfrm>
              <a:off x="6096080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6" name="Google Shape;2126;p7"/>
            <p:cNvSpPr/>
            <p:nvPr/>
          </p:nvSpPr>
          <p:spPr>
            <a:xfrm>
              <a:off x="6477085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7" name="Google Shape;2127;p7"/>
            <p:cNvSpPr/>
            <p:nvPr/>
          </p:nvSpPr>
          <p:spPr>
            <a:xfrm>
              <a:off x="6858090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8" name="Google Shape;2128;p7"/>
            <p:cNvSpPr/>
            <p:nvPr/>
          </p:nvSpPr>
          <p:spPr>
            <a:xfrm>
              <a:off x="7239095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9" name="Google Shape;2129;p7"/>
            <p:cNvSpPr/>
            <p:nvPr/>
          </p:nvSpPr>
          <p:spPr>
            <a:xfrm>
              <a:off x="0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0" name="Google Shape;2130;p7"/>
            <p:cNvSpPr/>
            <p:nvPr/>
          </p:nvSpPr>
          <p:spPr>
            <a:xfrm>
              <a:off x="381005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1" name="Google Shape;2131;p7"/>
            <p:cNvSpPr/>
            <p:nvPr/>
          </p:nvSpPr>
          <p:spPr>
            <a:xfrm>
              <a:off x="762010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2" name="Google Shape;2132;p7"/>
            <p:cNvSpPr/>
            <p:nvPr/>
          </p:nvSpPr>
          <p:spPr>
            <a:xfrm>
              <a:off x="1143015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3" name="Google Shape;2133;p7"/>
            <p:cNvSpPr/>
            <p:nvPr/>
          </p:nvSpPr>
          <p:spPr>
            <a:xfrm>
              <a:off x="1524020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4" name="Google Shape;2134;p7"/>
            <p:cNvSpPr/>
            <p:nvPr/>
          </p:nvSpPr>
          <p:spPr>
            <a:xfrm>
              <a:off x="1905025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5" name="Google Shape;2135;p7"/>
            <p:cNvSpPr/>
            <p:nvPr/>
          </p:nvSpPr>
          <p:spPr>
            <a:xfrm>
              <a:off x="2286030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6" name="Google Shape;2136;p7"/>
            <p:cNvSpPr/>
            <p:nvPr/>
          </p:nvSpPr>
          <p:spPr>
            <a:xfrm>
              <a:off x="2667035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7" name="Google Shape;2137;p7"/>
            <p:cNvSpPr/>
            <p:nvPr/>
          </p:nvSpPr>
          <p:spPr>
            <a:xfrm>
              <a:off x="3048040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8" name="Google Shape;2138;p7"/>
            <p:cNvSpPr/>
            <p:nvPr/>
          </p:nvSpPr>
          <p:spPr>
            <a:xfrm>
              <a:off x="3429045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9" name="Google Shape;2139;p7"/>
            <p:cNvSpPr/>
            <p:nvPr/>
          </p:nvSpPr>
          <p:spPr>
            <a:xfrm>
              <a:off x="3810050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0" name="Google Shape;2140;p7"/>
            <p:cNvSpPr/>
            <p:nvPr/>
          </p:nvSpPr>
          <p:spPr>
            <a:xfrm>
              <a:off x="4191055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1" name="Google Shape;2141;p7"/>
            <p:cNvSpPr/>
            <p:nvPr/>
          </p:nvSpPr>
          <p:spPr>
            <a:xfrm>
              <a:off x="4572060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2" name="Google Shape;2142;p7"/>
            <p:cNvSpPr/>
            <p:nvPr/>
          </p:nvSpPr>
          <p:spPr>
            <a:xfrm>
              <a:off x="4953065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3" name="Google Shape;2143;p7"/>
            <p:cNvSpPr/>
            <p:nvPr/>
          </p:nvSpPr>
          <p:spPr>
            <a:xfrm>
              <a:off x="5334070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4" name="Google Shape;2144;p7"/>
            <p:cNvSpPr/>
            <p:nvPr/>
          </p:nvSpPr>
          <p:spPr>
            <a:xfrm>
              <a:off x="5715075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5" name="Google Shape;2145;p7"/>
            <p:cNvSpPr/>
            <p:nvPr/>
          </p:nvSpPr>
          <p:spPr>
            <a:xfrm>
              <a:off x="6096080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6" name="Google Shape;2146;p7"/>
            <p:cNvSpPr/>
            <p:nvPr/>
          </p:nvSpPr>
          <p:spPr>
            <a:xfrm>
              <a:off x="6477085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7" name="Google Shape;2147;p7"/>
            <p:cNvSpPr/>
            <p:nvPr/>
          </p:nvSpPr>
          <p:spPr>
            <a:xfrm>
              <a:off x="6858090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8" name="Google Shape;2148;p7"/>
            <p:cNvSpPr/>
            <p:nvPr/>
          </p:nvSpPr>
          <p:spPr>
            <a:xfrm>
              <a:off x="7239095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9" name="Google Shape;2149;p7"/>
            <p:cNvSpPr/>
            <p:nvPr/>
          </p:nvSpPr>
          <p:spPr>
            <a:xfrm>
              <a:off x="0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0" name="Google Shape;2150;p7"/>
            <p:cNvSpPr/>
            <p:nvPr/>
          </p:nvSpPr>
          <p:spPr>
            <a:xfrm>
              <a:off x="381005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1" name="Google Shape;2151;p7"/>
            <p:cNvSpPr/>
            <p:nvPr/>
          </p:nvSpPr>
          <p:spPr>
            <a:xfrm>
              <a:off x="762010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2" name="Google Shape;2152;p7"/>
            <p:cNvSpPr/>
            <p:nvPr/>
          </p:nvSpPr>
          <p:spPr>
            <a:xfrm>
              <a:off x="1143015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3" name="Google Shape;2153;p7"/>
            <p:cNvSpPr/>
            <p:nvPr/>
          </p:nvSpPr>
          <p:spPr>
            <a:xfrm>
              <a:off x="1524020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4" name="Google Shape;2154;p7"/>
            <p:cNvSpPr/>
            <p:nvPr/>
          </p:nvSpPr>
          <p:spPr>
            <a:xfrm>
              <a:off x="1905025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5" name="Google Shape;2155;p7"/>
            <p:cNvSpPr/>
            <p:nvPr/>
          </p:nvSpPr>
          <p:spPr>
            <a:xfrm>
              <a:off x="2286030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6" name="Google Shape;2156;p7"/>
            <p:cNvSpPr/>
            <p:nvPr/>
          </p:nvSpPr>
          <p:spPr>
            <a:xfrm>
              <a:off x="2667035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7" name="Google Shape;2157;p7"/>
            <p:cNvSpPr/>
            <p:nvPr/>
          </p:nvSpPr>
          <p:spPr>
            <a:xfrm>
              <a:off x="3048040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8" name="Google Shape;2158;p7"/>
            <p:cNvSpPr/>
            <p:nvPr/>
          </p:nvSpPr>
          <p:spPr>
            <a:xfrm>
              <a:off x="3429045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9" name="Google Shape;2159;p7"/>
            <p:cNvSpPr/>
            <p:nvPr/>
          </p:nvSpPr>
          <p:spPr>
            <a:xfrm>
              <a:off x="3810050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0" name="Google Shape;2160;p7"/>
            <p:cNvSpPr/>
            <p:nvPr/>
          </p:nvSpPr>
          <p:spPr>
            <a:xfrm>
              <a:off x="4191055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1" name="Google Shape;2161;p7"/>
            <p:cNvSpPr/>
            <p:nvPr/>
          </p:nvSpPr>
          <p:spPr>
            <a:xfrm>
              <a:off x="4572060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2" name="Google Shape;2162;p7"/>
            <p:cNvSpPr/>
            <p:nvPr/>
          </p:nvSpPr>
          <p:spPr>
            <a:xfrm>
              <a:off x="4953065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3" name="Google Shape;2163;p7"/>
            <p:cNvSpPr/>
            <p:nvPr/>
          </p:nvSpPr>
          <p:spPr>
            <a:xfrm>
              <a:off x="5334070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4" name="Google Shape;2164;p7"/>
            <p:cNvSpPr/>
            <p:nvPr/>
          </p:nvSpPr>
          <p:spPr>
            <a:xfrm>
              <a:off x="5715075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5" name="Google Shape;2165;p7"/>
            <p:cNvSpPr/>
            <p:nvPr/>
          </p:nvSpPr>
          <p:spPr>
            <a:xfrm>
              <a:off x="6096080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6" name="Google Shape;2166;p7"/>
            <p:cNvSpPr/>
            <p:nvPr/>
          </p:nvSpPr>
          <p:spPr>
            <a:xfrm>
              <a:off x="6477085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7" name="Google Shape;2167;p7"/>
            <p:cNvSpPr/>
            <p:nvPr/>
          </p:nvSpPr>
          <p:spPr>
            <a:xfrm>
              <a:off x="6858090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8" name="Google Shape;2168;p7"/>
            <p:cNvSpPr/>
            <p:nvPr/>
          </p:nvSpPr>
          <p:spPr>
            <a:xfrm>
              <a:off x="7239095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9" name="Google Shape;2169;p7"/>
            <p:cNvSpPr/>
            <p:nvPr/>
          </p:nvSpPr>
          <p:spPr>
            <a:xfrm>
              <a:off x="0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0" name="Google Shape;2170;p7"/>
            <p:cNvSpPr/>
            <p:nvPr/>
          </p:nvSpPr>
          <p:spPr>
            <a:xfrm>
              <a:off x="381005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1" name="Google Shape;2171;p7"/>
            <p:cNvSpPr/>
            <p:nvPr/>
          </p:nvSpPr>
          <p:spPr>
            <a:xfrm>
              <a:off x="762010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2" name="Google Shape;2172;p7"/>
            <p:cNvSpPr/>
            <p:nvPr/>
          </p:nvSpPr>
          <p:spPr>
            <a:xfrm>
              <a:off x="1143015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3" name="Google Shape;2173;p7"/>
            <p:cNvSpPr/>
            <p:nvPr/>
          </p:nvSpPr>
          <p:spPr>
            <a:xfrm>
              <a:off x="1524020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4" name="Google Shape;2174;p7"/>
            <p:cNvSpPr/>
            <p:nvPr/>
          </p:nvSpPr>
          <p:spPr>
            <a:xfrm>
              <a:off x="1905025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5" name="Google Shape;2175;p7"/>
            <p:cNvSpPr/>
            <p:nvPr/>
          </p:nvSpPr>
          <p:spPr>
            <a:xfrm>
              <a:off x="2286030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6" name="Google Shape;2176;p7"/>
            <p:cNvSpPr/>
            <p:nvPr/>
          </p:nvSpPr>
          <p:spPr>
            <a:xfrm>
              <a:off x="2667035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7" name="Google Shape;2177;p7"/>
            <p:cNvSpPr/>
            <p:nvPr/>
          </p:nvSpPr>
          <p:spPr>
            <a:xfrm>
              <a:off x="3048040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8" name="Google Shape;2178;p7"/>
            <p:cNvSpPr/>
            <p:nvPr/>
          </p:nvSpPr>
          <p:spPr>
            <a:xfrm>
              <a:off x="3429045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9" name="Google Shape;2179;p7"/>
            <p:cNvSpPr/>
            <p:nvPr/>
          </p:nvSpPr>
          <p:spPr>
            <a:xfrm>
              <a:off x="3810050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0" name="Google Shape;2180;p7"/>
            <p:cNvSpPr/>
            <p:nvPr/>
          </p:nvSpPr>
          <p:spPr>
            <a:xfrm>
              <a:off x="4191055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1" name="Google Shape;2181;p7"/>
            <p:cNvSpPr/>
            <p:nvPr/>
          </p:nvSpPr>
          <p:spPr>
            <a:xfrm>
              <a:off x="4572060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2" name="Google Shape;2182;p7"/>
            <p:cNvSpPr/>
            <p:nvPr/>
          </p:nvSpPr>
          <p:spPr>
            <a:xfrm>
              <a:off x="4953065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3" name="Google Shape;2183;p7"/>
            <p:cNvSpPr/>
            <p:nvPr/>
          </p:nvSpPr>
          <p:spPr>
            <a:xfrm>
              <a:off x="5334070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4" name="Google Shape;2184;p7"/>
            <p:cNvSpPr/>
            <p:nvPr/>
          </p:nvSpPr>
          <p:spPr>
            <a:xfrm>
              <a:off x="5715075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5" name="Google Shape;2185;p7"/>
            <p:cNvSpPr/>
            <p:nvPr/>
          </p:nvSpPr>
          <p:spPr>
            <a:xfrm>
              <a:off x="6096080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6" name="Google Shape;2186;p7"/>
            <p:cNvSpPr/>
            <p:nvPr/>
          </p:nvSpPr>
          <p:spPr>
            <a:xfrm>
              <a:off x="6477085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7" name="Google Shape;2187;p7"/>
            <p:cNvSpPr/>
            <p:nvPr/>
          </p:nvSpPr>
          <p:spPr>
            <a:xfrm>
              <a:off x="6858090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8" name="Google Shape;2188;p7"/>
            <p:cNvSpPr/>
            <p:nvPr/>
          </p:nvSpPr>
          <p:spPr>
            <a:xfrm>
              <a:off x="7239095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9" name="Google Shape;2189;p7"/>
            <p:cNvSpPr/>
            <p:nvPr/>
          </p:nvSpPr>
          <p:spPr>
            <a:xfrm>
              <a:off x="0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0" name="Google Shape;2190;p7"/>
            <p:cNvSpPr/>
            <p:nvPr/>
          </p:nvSpPr>
          <p:spPr>
            <a:xfrm>
              <a:off x="381005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1" name="Google Shape;2191;p7"/>
            <p:cNvSpPr/>
            <p:nvPr/>
          </p:nvSpPr>
          <p:spPr>
            <a:xfrm>
              <a:off x="762010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2" name="Google Shape;2192;p7"/>
            <p:cNvSpPr/>
            <p:nvPr/>
          </p:nvSpPr>
          <p:spPr>
            <a:xfrm>
              <a:off x="1143015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3" name="Google Shape;2193;p7"/>
            <p:cNvSpPr/>
            <p:nvPr/>
          </p:nvSpPr>
          <p:spPr>
            <a:xfrm>
              <a:off x="1524020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4" name="Google Shape;2194;p7"/>
            <p:cNvSpPr/>
            <p:nvPr/>
          </p:nvSpPr>
          <p:spPr>
            <a:xfrm>
              <a:off x="1905025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5" name="Google Shape;2195;p7"/>
            <p:cNvSpPr/>
            <p:nvPr/>
          </p:nvSpPr>
          <p:spPr>
            <a:xfrm>
              <a:off x="2286030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6" name="Google Shape;2196;p7"/>
            <p:cNvSpPr/>
            <p:nvPr/>
          </p:nvSpPr>
          <p:spPr>
            <a:xfrm>
              <a:off x="2667035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7" name="Google Shape;2197;p7"/>
            <p:cNvSpPr/>
            <p:nvPr/>
          </p:nvSpPr>
          <p:spPr>
            <a:xfrm>
              <a:off x="3048040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8" name="Google Shape;2198;p7"/>
            <p:cNvSpPr/>
            <p:nvPr/>
          </p:nvSpPr>
          <p:spPr>
            <a:xfrm>
              <a:off x="3429045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9" name="Google Shape;2199;p7"/>
            <p:cNvSpPr/>
            <p:nvPr/>
          </p:nvSpPr>
          <p:spPr>
            <a:xfrm>
              <a:off x="3810050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0" name="Google Shape;2200;p7"/>
            <p:cNvSpPr/>
            <p:nvPr/>
          </p:nvSpPr>
          <p:spPr>
            <a:xfrm>
              <a:off x="4191055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1" name="Google Shape;2201;p7"/>
            <p:cNvSpPr/>
            <p:nvPr/>
          </p:nvSpPr>
          <p:spPr>
            <a:xfrm>
              <a:off x="4572060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2" name="Google Shape;2202;p7"/>
            <p:cNvSpPr/>
            <p:nvPr/>
          </p:nvSpPr>
          <p:spPr>
            <a:xfrm>
              <a:off x="4953065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3" name="Google Shape;2203;p7"/>
            <p:cNvSpPr/>
            <p:nvPr/>
          </p:nvSpPr>
          <p:spPr>
            <a:xfrm>
              <a:off x="5334070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4" name="Google Shape;2204;p7"/>
            <p:cNvSpPr/>
            <p:nvPr/>
          </p:nvSpPr>
          <p:spPr>
            <a:xfrm>
              <a:off x="5715075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5" name="Google Shape;2205;p7"/>
            <p:cNvSpPr/>
            <p:nvPr/>
          </p:nvSpPr>
          <p:spPr>
            <a:xfrm>
              <a:off x="6096080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6" name="Google Shape;2206;p7"/>
            <p:cNvSpPr/>
            <p:nvPr/>
          </p:nvSpPr>
          <p:spPr>
            <a:xfrm>
              <a:off x="6477085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7" name="Google Shape;2207;p7"/>
            <p:cNvSpPr/>
            <p:nvPr/>
          </p:nvSpPr>
          <p:spPr>
            <a:xfrm>
              <a:off x="6858090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8" name="Google Shape;2208;p7"/>
            <p:cNvSpPr/>
            <p:nvPr/>
          </p:nvSpPr>
          <p:spPr>
            <a:xfrm>
              <a:off x="7239095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9" name="Google Shape;2209;p7"/>
            <p:cNvSpPr/>
            <p:nvPr/>
          </p:nvSpPr>
          <p:spPr>
            <a:xfrm>
              <a:off x="7620110" y="0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0" name="Google Shape;2210;p7"/>
            <p:cNvSpPr/>
            <p:nvPr/>
          </p:nvSpPr>
          <p:spPr>
            <a:xfrm>
              <a:off x="8001115" y="0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1" name="Google Shape;2211;p7"/>
            <p:cNvSpPr/>
            <p:nvPr/>
          </p:nvSpPr>
          <p:spPr>
            <a:xfrm>
              <a:off x="8382120" y="0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2" name="Google Shape;2212;p7"/>
            <p:cNvSpPr/>
            <p:nvPr/>
          </p:nvSpPr>
          <p:spPr>
            <a:xfrm>
              <a:off x="8763125" y="0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3" name="Google Shape;2213;p7"/>
            <p:cNvSpPr/>
            <p:nvPr/>
          </p:nvSpPr>
          <p:spPr>
            <a:xfrm>
              <a:off x="7620110" y="342894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4" name="Google Shape;2214;p7"/>
            <p:cNvSpPr/>
            <p:nvPr/>
          </p:nvSpPr>
          <p:spPr>
            <a:xfrm>
              <a:off x="8001115" y="342894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5" name="Google Shape;2215;p7"/>
            <p:cNvSpPr/>
            <p:nvPr/>
          </p:nvSpPr>
          <p:spPr>
            <a:xfrm>
              <a:off x="8382120" y="342894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6" name="Google Shape;2216;p7"/>
            <p:cNvSpPr/>
            <p:nvPr/>
          </p:nvSpPr>
          <p:spPr>
            <a:xfrm>
              <a:off x="8763125" y="342894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7" name="Google Shape;2217;p7"/>
            <p:cNvSpPr/>
            <p:nvPr/>
          </p:nvSpPr>
          <p:spPr>
            <a:xfrm>
              <a:off x="7620110" y="685788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8" name="Google Shape;2218;p7"/>
            <p:cNvSpPr/>
            <p:nvPr/>
          </p:nvSpPr>
          <p:spPr>
            <a:xfrm>
              <a:off x="8001115" y="685788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9" name="Google Shape;2219;p7"/>
            <p:cNvSpPr/>
            <p:nvPr/>
          </p:nvSpPr>
          <p:spPr>
            <a:xfrm>
              <a:off x="8382120" y="685788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0" name="Google Shape;2220;p7"/>
            <p:cNvSpPr/>
            <p:nvPr/>
          </p:nvSpPr>
          <p:spPr>
            <a:xfrm>
              <a:off x="8763125" y="685788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1" name="Google Shape;2221;p7"/>
            <p:cNvSpPr/>
            <p:nvPr/>
          </p:nvSpPr>
          <p:spPr>
            <a:xfrm>
              <a:off x="7620110" y="1028682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2" name="Google Shape;2222;p7"/>
            <p:cNvSpPr/>
            <p:nvPr/>
          </p:nvSpPr>
          <p:spPr>
            <a:xfrm>
              <a:off x="8001115" y="1028682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3" name="Google Shape;2223;p7"/>
            <p:cNvSpPr/>
            <p:nvPr/>
          </p:nvSpPr>
          <p:spPr>
            <a:xfrm>
              <a:off x="8382120" y="1028682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4" name="Google Shape;2224;p7"/>
            <p:cNvSpPr/>
            <p:nvPr/>
          </p:nvSpPr>
          <p:spPr>
            <a:xfrm>
              <a:off x="8763125" y="1028682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5" name="Google Shape;2225;p7"/>
            <p:cNvSpPr/>
            <p:nvPr/>
          </p:nvSpPr>
          <p:spPr>
            <a:xfrm>
              <a:off x="7620110" y="1371576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6" name="Google Shape;2226;p7"/>
            <p:cNvSpPr/>
            <p:nvPr/>
          </p:nvSpPr>
          <p:spPr>
            <a:xfrm>
              <a:off x="8001115" y="1371576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7" name="Google Shape;2227;p7"/>
            <p:cNvSpPr/>
            <p:nvPr/>
          </p:nvSpPr>
          <p:spPr>
            <a:xfrm>
              <a:off x="8382120" y="1371576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8" name="Google Shape;2228;p7"/>
            <p:cNvSpPr/>
            <p:nvPr/>
          </p:nvSpPr>
          <p:spPr>
            <a:xfrm>
              <a:off x="8763125" y="1371576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9" name="Google Shape;2229;p7"/>
            <p:cNvSpPr/>
            <p:nvPr/>
          </p:nvSpPr>
          <p:spPr>
            <a:xfrm>
              <a:off x="7620110" y="1714470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0" name="Google Shape;2230;p7"/>
            <p:cNvSpPr/>
            <p:nvPr/>
          </p:nvSpPr>
          <p:spPr>
            <a:xfrm>
              <a:off x="8001115" y="1714470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1" name="Google Shape;2231;p7"/>
            <p:cNvSpPr/>
            <p:nvPr/>
          </p:nvSpPr>
          <p:spPr>
            <a:xfrm>
              <a:off x="8382120" y="1714470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2" name="Google Shape;2232;p7"/>
            <p:cNvSpPr/>
            <p:nvPr/>
          </p:nvSpPr>
          <p:spPr>
            <a:xfrm>
              <a:off x="8763125" y="1714470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3" name="Google Shape;2233;p7"/>
            <p:cNvSpPr/>
            <p:nvPr/>
          </p:nvSpPr>
          <p:spPr>
            <a:xfrm>
              <a:off x="7620110" y="2057365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4" name="Google Shape;2234;p7"/>
            <p:cNvSpPr/>
            <p:nvPr/>
          </p:nvSpPr>
          <p:spPr>
            <a:xfrm>
              <a:off x="8001115" y="2057365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5" name="Google Shape;2235;p7"/>
            <p:cNvSpPr/>
            <p:nvPr/>
          </p:nvSpPr>
          <p:spPr>
            <a:xfrm>
              <a:off x="8382120" y="2057365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6" name="Google Shape;2236;p7"/>
            <p:cNvSpPr/>
            <p:nvPr/>
          </p:nvSpPr>
          <p:spPr>
            <a:xfrm>
              <a:off x="8763125" y="2057365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7" name="Google Shape;2237;p7"/>
            <p:cNvSpPr/>
            <p:nvPr/>
          </p:nvSpPr>
          <p:spPr>
            <a:xfrm>
              <a:off x="7620110" y="2400259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8" name="Google Shape;2238;p7"/>
            <p:cNvSpPr/>
            <p:nvPr/>
          </p:nvSpPr>
          <p:spPr>
            <a:xfrm>
              <a:off x="8001115" y="2400259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9" name="Google Shape;2239;p7"/>
            <p:cNvSpPr/>
            <p:nvPr/>
          </p:nvSpPr>
          <p:spPr>
            <a:xfrm>
              <a:off x="8382120" y="2400259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0" name="Google Shape;2240;p7"/>
            <p:cNvSpPr/>
            <p:nvPr/>
          </p:nvSpPr>
          <p:spPr>
            <a:xfrm>
              <a:off x="8763125" y="2400259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1" name="Google Shape;2241;p7"/>
            <p:cNvSpPr/>
            <p:nvPr/>
          </p:nvSpPr>
          <p:spPr>
            <a:xfrm>
              <a:off x="7620110" y="2743153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2" name="Google Shape;2242;p7"/>
            <p:cNvSpPr/>
            <p:nvPr/>
          </p:nvSpPr>
          <p:spPr>
            <a:xfrm>
              <a:off x="8001115" y="2743153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3" name="Google Shape;2243;p7"/>
            <p:cNvSpPr/>
            <p:nvPr/>
          </p:nvSpPr>
          <p:spPr>
            <a:xfrm>
              <a:off x="8382120" y="2743153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4" name="Google Shape;2244;p7"/>
            <p:cNvSpPr/>
            <p:nvPr/>
          </p:nvSpPr>
          <p:spPr>
            <a:xfrm>
              <a:off x="8763125" y="2743153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5" name="Google Shape;2245;p7"/>
            <p:cNvSpPr/>
            <p:nvPr/>
          </p:nvSpPr>
          <p:spPr>
            <a:xfrm>
              <a:off x="7620110" y="3086047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6" name="Google Shape;2246;p7"/>
            <p:cNvSpPr/>
            <p:nvPr/>
          </p:nvSpPr>
          <p:spPr>
            <a:xfrm>
              <a:off x="8001115" y="3086047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7" name="Google Shape;2247;p7"/>
            <p:cNvSpPr/>
            <p:nvPr/>
          </p:nvSpPr>
          <p:spPr>
            <a:xfrm>
              <a:off x="8382120" y="3086047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8" name="Google Shape;2248;p7"/>
            <p:cNvSpPr/>
            <p:nvPr/>
          </p:nvSpPr>
          <p:spPr>
            <a:xfrm>
              <a:off x="8763125" y="3086047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9" name="Google Shape;2249;p7"/>
            <p:cNvSpPr/>
            <p:nvPr/>
          </p:nvSpPr>
          <p:spPr>
            <a:xfrm>
              <a:off x="7620110" y="3428941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0" name="Google Shape;2250;p7"/>
            <p:cNvSpPr/>
            <p:nvPr/>
          </p:nvSpPr>
          <p:spPr>
            <a:xfrm>
              <a:off x="8001115" y="3428941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1" name="Google Shape;2251;p7"/>
            <p:cNvSpPr/>
            <p:nvPr/>
          </p:nvSpPr>
          <p:spPr>
            <a:xfrm>
              <a:off x="8382120" y="3428941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2" name="Google Shape;2252;p7"/>
            <p:cNvSpPr/>
            <p:nvPr/>
          </p:nvSpPr>
          <p:spPr>
            <a:xfrm>
              <a:off x="8763125" y="3428941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3" name="Google Shape;2253;p7"/>
            <p:cNvSpPr/>
            <p:nvPr/>
          </p:nvSpPr>
          <p:spPr>
            <a:xfrm>
              <a:off x="7620110" y="3771825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4" name="Google Shape;2254;p7"/>
            <p:cNvSpPr/>
            <p:nvPr/>
          </p:nvSpPr>
          <p:spPr>
            <a:xfrm>
              <a:off x="8001115" y="3771825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5" name="Google Shape;2255;p7"/>
            <p:cNvSpPr/>
            <p:nvPr/>
          </p:nvSpPr>
          <p:spPr>
            <a:xfrm>
              <a:off x="8382120" y="3771825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6" name="Google Shape;2256;p7"/>
            <p:cNvSpPr/>
            <p:nvPr/>
          </p:nvSpPr>
          <p:spPr>
            <a:xfrm>
              <a:off x="8763125" y="3771825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7" name="Google Shape;2257;p7"/>
            <p:cNvSpPr/>
            <p:nvPr/>
          </p:nvSpPr>
          <p:spPr>
            <a:xfrm>
              <a:off x="0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8" name="Google Shape;2258;p7"/>
            <p:cNvSpPr/>
            <p:nvPr/>
          </p:nvSpPr>
          <p:spPr>
            <a:xfrm>
              <a:off x="381005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9" name="Google Shape;2259;p7"/>
            <p:cNvSpPr/>
            <p:nvPr/>
          </p:nvSpPr>
          <p:spPr>
            <a:xfrm>
              <a:off x="762010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0" name="Google Shape;2260;p7"/>
            <p:cNvSpPr/>
            <p:nvPr/>
          </p:nvSpPr>
          <p:spPr>
            <a:xfrm>
              <a:off x="1143015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1" name="Google Shape;2261;p7"/>
            <p:cNvSpPr/>
            <p:nvPr/>
          </p:nvSpPr>
          <p:spPr>
            <a:xfrm>
              <a:off x="1524020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2" name="Google Shape;2262;p7"/>
            <p:cNvSpPr/>
            <p:nvPr/>
          </p:nvSpPr>
          <p:spPr>
            <a:xfrm>
              <a:off x="1905025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3" name="Google Shape;2263;p7"/>
            <p:cNvSpPr/>
            <p:nvPr/>
          </p:nvSpPr>
          <p:spPr>
            <a:xfrm>
              <a:off x="2286030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4" name="Google Shape;2264;p7"/>
            <p:cNvSpPr/>
            <p:nvPr/>
          </p:nvSpPr>
          <p:spPr>
            <a:xfrm>
              <a:off x="2667035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5" name="Google Shape;2265;p7"/>
            <p:cNvSpPr/>
            <p:nvPr/>
          </p:nvSpPr>
          <p:spPr>
            <a:xfrm>
              <a:off x="3048040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6" name="Google Shape;2266;p7"/>
            <p:cNvSpPr/>
            <p:nvPr/>
          </p:nvSpPr>
          <p:spPr>
            <a:xfrm>
              <a:off x="3429045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7" name="Google Shape;2267;p7"/>
            <p:cNvSpPr/>
            <p:nvPr/>
          </p:nvSpPr>
          <p:spPr>
            <a:xfrm>
              <a:off x="3810050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8" name="Google Shape;2268;p7"/>
            <p:cNvSpPr/>
            <p:nvPr/>
          </p:nvSpPr>
          <p:spPr>
            <a:xfrm>
              <a:off x="4191055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9" name="Google Shape;2269;p7"/>
            <p:cNvSpPr/>
            <p:nvPr/>
          </p:nvSpPr>
          <p:spPr>
            <a:xfrm>
              <a:off x="4572060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0" name="Google Shape;2270;p7"/>
            <p:cNvSpPr/>
            <p:nvPr/>
          </p:nvSpPr>
          <p:spPr>
            <a:xfrm>
              <a:off x="4953065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1" name="Google Shape;2271;p7"/>
            <p:cNvSpPr/>
            <p:nvPr/>
          </p:nvSpPr>
          <p:spPr>
            <a:xfrm>
              <a:off x="5334070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2" name="Google Shape;2272;p7"/>
            <p:cNvSpPr/>
            <p:nvPr/>
          </p:nvSpPr>
          <p:spPr>
            <a:xfrm>
              <a:off x="5715075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3" name="Google Shape;2273;p7"/>
            <p:cNvSpPr/>
            <p:nvPr/>
          </p:nvSpPr>
          <p:spPr>
            <a:xfrm>
              <a:off x="6096080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4" name="Google Shape;2274;p7"/>
            <p:cNvSpPr/>
            <p:nvPr/>
          </p:nvSpPr>
          <p:spPr>
            <a:xfrm>
              <a:off x="6477085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5" name="Google Shape;2275;p7"/>
            <p:cNvSpPr/>
            <p:nvPr/>
          </p:nvSpPr>
          <p:spPr>
            <a:xfrm>
              <a:off x="6858090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6" name="Google Shape;2276;p7"/>
            <p:cNvSpPr/>
            <p:nvPr/>
          </p:nvSpPr>
          <p:spPr>
            <a:xfrm>
              <a:off x="7239095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7" name="Google Shape;2277;p7"/>
            <p:cNvSpPr/>
            <p:nvPr/>
          </p:nvSpPr>
          <p:spPr>
            <a:xfrm>
              <a:off x="0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8" name="Google Shape;2278;p7"/>
            <p:cNvSpPr/>
            <p:nvPr/>
          </p:nvSpPr>
          <p:spPr>
            <a:xfrm>
              <a:off x="381005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9" name="Google Shape;2279;p7"/>
            <p:cNvSpPr/>
            <p:nvPr/>
          </p:nvSpPr>
          <p:spPr>
            <a:xfrm>
              <a:off x="762010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0" name="Google Shape;2280;p7"/>
            <p:cNvSpPr/>
            <p:nvPr/>
          </p:nvSpPr>
          <p:spPr>
            <a:xfrm>
              <a:off x="1143015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1" name="Google Shape;2281;p7"/>
            <p:cNvSpPr/>
            <p:nvPr/>
          </p:nvSpPr>
          <p:spPr>
            <a:xfrm>
              <a:off x="1524020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2" name="Google Shape;2282;p7"/>
            <p:cNvSpPr/>
            <p:nvPr/>
          </p:nvSpPr>
          <p:spPr>
            <a:xfrm>
              <a:off x="1905025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3" name="Google Shape;2283;p7"/>
            <p:cNvSpPr/>
            <p:nvPr/>
          </p:nvSpPr>
          <p:spPr>
            <a:xfrm>
              <a:off x="2286030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4" name="Google Shape;2284;p7"/>
            <p:cNvSpPr/>
            <p:nvPr/>
          </p:nvSpPr>
          <p:spPr>
            <a:xfrm>
              <a:off x="2667035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5" name="Google Shape;2285;p7"/>
            <p:cNvSpPr/>
            <p:nvPr/>
          </p:nvSpPr>
          <p:spPr>
            <a:xfrm>
              <a:off x="3048040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6" name="Google Shape;2286;p7"/>
            <p:cNvSpPr/>
            <p:nvPr/>
          </p:nvSpPr>
          <p:spPr>
            <a:xfrm>
              <a:off x="3429045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7" name="Google Shape;2287;p7"/>
            <p:cNvSpPr/>
            <p:nvPr/>
          </p:nvSpPr>
          <p:spPr>
            <a:xfrm>
              <a:off x="3810050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8" name="Google Shape;2288;p7"/>
            <p:cNvSpPr/>
            <p:nvPr/>
          </p:nvSpPr>
          <p:spPr>
            <a:xfrm>
              <a:off x="4191055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9" name="Google Shape;2289;p7"/>
            <p:cNvSpPr/>
            <p:nvPr/>
          </p:nvSpPr>
          <p:spPr>
            <a:xfrm>
              <a:off x="4572060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0" name="Google Shape;2290;p7"/>
            <p:cNvSpPr/>
            <p:nvPr/>
          </p:nvSpPr>
          <p:spPr>
            <a:xfrm>
              <a:off x="4953065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1" name="Google Shape;2291;p7"/>
            <p:cNvSpPr/>
            <p:nvPr/>
          </p:nvSpPr>
          <p:spPr>
            <a:xfrm>
              <a:off x="5334070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2" name="Google Shape;2292;p7"/>
            <p:cNvSpPr/>
            <p:nvPr/>
          </p:nvSpPr>
          <p:spPr>
            <a:xfrm>
              <a:off x="5715075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3" name="Google Shape;2293;p7"/>
            <p:cNvSpPr/>
            <p:nvPr/>
          </p:nvSpPr>
          <p:spPr>
            <a:xfrm>
              <a:off x="6096080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4" name="Google Shape;2294;p7"/>
            <p:cNvSpPr/>
            <p:nvPr/>
          </p:nvSpPr>
          <p:spPr>
            <a:xfrm>
              <a:off x="6477085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5" name="Google Shape;2295;p7"/>
            <p:cNvSpPr/>
            <p:nvPr/>
          </p:nvSpPr>
          <p:spPr>
            <a:xfrm>
              <a:off x="6858090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6" name="Google Shape;2296;p7"/>
            <p:cNvSpPr/>
            <p:nvPr/>
          </p:nvSpPr>
          <p:spPr>
            <a:xfrm>
              <a:off x="7239095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7" name="Google Shape;2297;p7"/>
            <p:cNvSpPr/>
            <p:nvPr/>
          </p:nvSpPr>
          <p:spPr>
            <a:xfrm>
              <a:off x="0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8" name="Google Shape;2298;p7"/>
            <p:cNvSpPr/>
            <p:nvPr/>
          </p:nvSpPr>
          <p:spPr>
            <a:xfrm>
              <a:off x="381005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9" name="Google Shape;2299;p7"/>
            <p:cNvSpPr/>
            <p:nvPr/>
          </p:nvSpPr>
          <p:spPr>
            <a:xfrm>
              <a:off x="762010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0" name="Google Shape;2300;p7"/>
            <p:cNvSpPr/>
            <p:nvPr/>
          </p:nvSpPr>
          <p:spPr>
            <a:xfrm>
              <a:off x="1143015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1" name="Google Shape;2301;p7"/>
            <p:cNvSpPr/>
            <p:nvPr/>
          </p:nvSpPr>
          <p:spPr>
            <a:xfrm>
              <a:off x="1524020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2" name="Google Shape;2302;p7"/>
            <p:cNvSpPr/>
            <p:nvPr/>
          </p:nvSpPr>
          <p:spPr>
            <a:xfrm>
              <a:off x="1905025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3" name="Google Shape;2303;p7"/>
            <p:cNvSpPr/>
            <p:nvPr/>
          </p:nvSpPr>
          <p:spPr>
            <a:xfrm>
              <a:off x="2286030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4" name="Google Shape;2304;p7"/>
            <p:cNvSpPr/>
            <p:nvPr/>
          </p:nvSpPr>
          <p:spPr>
            <a:xfrm>
              <a:off x="2667035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5" name="Google Shape;2305;p7"/>
            <p:cNvSpPr/>
            <p:nvPr/>
          </p:nvSpPr>
          <p:spPr>
            <a:xfrm>
              <a:off x="3048040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6" name="Google Shape;2306;p7"/>
            <p:cNvSpPr/>
            <p:nvPr/>
          </p:nvSpPr>
          <p:spPr>
            <a:xfrm>
              <a:off x="3429045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7" name="Google Shape;2307;p7"/>
            <p:cNvSpPr/>
            <p:nvPr/>
          </p:nvSpPr>
          <p:spPr>
            <a:xfrm>
              <a:off x="3810050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8" name="Google Shape;2308;p7"/>
            <p:cNvSpPr/>
            <p:nvPr/>
          </p:nvSpPr>
          <p:spPr>
            <a:xfrm>
              <a:off x="4191055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9" name="Google Shape;2309;p7"/>
            <p:cNvSpPr/>
            <p:nvPr/>
          </p:nvSpPr>
          <p:spPr>
            <a:xfrm>
              <a:off x="4572060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0" name="Google Shape;2310;p7"/>
            <p:cNvSpPr/>
            <p:nvPr/>
          </p:nvSpPr>
          <p:spPr>
            <a:xfrm>
              <a:off x="4953065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1" name="Google Shape;2311;p7"/>
            <p:cNvSpPr/>
            <p:nvPr/>
          </p:nvSpPr>
          <p:spPr>
            <a:xfrm>
              <a:off x="5334070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2" name="Google Shape;2312;p7"/>
            <p:cNvSpPr/>
            <p:nvPr/>
          </p:nvSpPr>
          <p:spPr>
            <a:xfrm>
              <a:off x="5715075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3" name="Google Shape;2313;p7"/>
            <p:cNvSpPr/>
            <p:nvPr/>
          </p:nvSpPr>
          <p:spPr>
            <a:xfrm>
              <a:off x="6096080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4" name="Google Shape;2314;p7"/>
            <p:cNvSpPr/>
            <p:nvPr/>
          </p:nvSpPr>
          <p:spPr>
            <a:xfrm>
              <a:off x="6477085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5" name="Google Shape;2315;p7"/>
            <p:cNvSpPr/>
            <p:nvPr/>
          </p:nvSpPr>
          <p:spPr>
            <a:xfrm>
              <a:off x="6858090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6" name="Google Shape;2316;p7"/>
            <p:cNvSpPr/>
            <p:nvPr/>
          </p:nvSpPr>
          <p:spPr>
            <a:xfrm>
              <a:off x="7239095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7" name="Google Shape;2317;p7"/>
            <p:cNvSpPr/>
            <p:nvPr/>
          </p:nvSpPr>
          <p:spPr>
            <a:xfrm>
              <a:off x="7620110" y="4114713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8" name="Google Shape;2318;p7"/>
            <p:cNvSpPr/>
            <p:nvPr/>
          </p:nvSpPr>
          <p:spPr>
            <a:xfrm>
              <a:off x="8001115" y="4114713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9" name="Google Shape;2319;p7"/>
            <p:cNvSpPr/>
            <p:nvPr/>
          </p:nvSpPr>
          <p:spPr>
            <a:xfrm>
              <a:off x="8382120" y="4114713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0" name="Google Shape;2320;p7"/>
            <p:cNvSpPr/>
            <p:nvPr/>
          </p:nvSpPr>
          <p:spPr>
            <a:xfrm>
              <a:off x="8763125" y="4114713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1" name="Google Shape;2321;p7"/>
            <p:cNvSpPr/>
            <p:nvPr/>
          </p:nvSpPr>
          <p:spPr>
            <a:xfrm>
              <a:off x="7620110" y="4457607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2" name="Google Shape;2322;p7"/>
            <p:cNvSpPr/>
            <p:nvPr/>
          </p:nvSpPr>
          <p:spPr>
            <a:xfrm>
              <a:off x="8001115" y="4457607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3" name="Google Shape;2323;p7"/>
            <p:cNvSpPr/>
            <p:nvPr/>
          </p:nvSpPr>
          <p:spPr>
            <a:xfrm>
              <a:off x="8382120" y="4457607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4" name="Google Shape;2324;p7"/>
            <p:cNvSpPr/>
            <p:nvPr/>
          </p:nvSpPr>
          <p:spPr>
            <a:xfrm>
              <a:off x="8763125" y="4457607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5" name="Google Shape;2325;p7"/>
            <p:cNvSpPr/>
            <p:nvPr/>
          </p:nvSpPr>
          <p:spPr>
            <a:xfrm>
              <a:off x="7620110" y="4800491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6" name="Google Shape;2326;p7"/>
            <p:cNvSpPr/>
            <p:nvPr/>
          </p:nvSpPr>
          <p:spPr>
            <a:xfrm>
              <a:off x="8001115" y="4800491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7" name="Google Shape;2327;p7"/>
            <p:cNvSpPr/>
            <p:nvPr/>
          </p:nvSpPr>
          <p:spPr>
            <a:xfrm>
              <a:off x="8382120" y="4800491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8" name="Google Shape;2328;p7"/>
            <p:cNvSpPr/>
            <p:nvPr/>
          </p:nvSpPr>
          <p:spPr>
            <a:xfrm>
              <a:off x="8763125" y="4800491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29" name="Google Shape;2329;p7"/>
          <p:cNvSpPr/>
          <p:nvPr/>
        </p:nvSpPr>
        <p:spPr>
          <a:xfrm flipH="1">
            <a:off x="0" y="0"/>
            <a:ext cx="9144000" cy="5143500"/>
          </a:xfrm>
          <a:prstGeom prst="rtTriangle">
            <a:avLst/>
          </a:prstGeom>
          <a:solidFill>
            <a:srgbClr val="005051">
              <a:alpha val="102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330" name="Google Shape;2330;p7"/>
          <p:cNvGrpSpPr/>
          <p:nvPr/>
        </p:nvGrpSpPr>
        <p:grpSpPr>
          <a:xfrm>
            <a:off x="553048" y="535000"/>
            <a:ext cx="8105852" cy="4302000"/>
            <a:chOff x="553048" y="535000"/>
            <a:chExt cx="8105852" cy="4302000"/>
          </a:xfrm>
        </p:grpSpPr>
        <p:sp>
          <p:nvSpPr>
            <p:cNvPr id="2331" name="Google Shape;2331;p7"/>
            <p:cNvSpPr/>
            <p:nvPr/>
          </p:nvSpPr>
          <p:spPr>
            <a:xfrm>
              <a:off x="942300" y="763600"/>
              <a:ext cx="7716600" cy="4073400"/>
            </a:xfrm>
            <a:prstGeom prst="roundRect">
              <a:avLst>
                <a:gd name="adj" fmla="val 2480"/>
              </a:avLst>
            </a:prstGeom>
            <a:solidFill>
              <a:srgbClr val="222828">
                <a:alpha val="204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2" name="Google Shape;2332;p7"/>
            <p:cNvSpPr/>
            <p:nvPr/>
          </p:nvSpPr>
          <p:spPr>
            <a:xfrm>
              <a:off x="712275" y="535000"/>
              <a:ext cx="7716600" cy="4073400"/>
            </a:xfrm>
            <a:prstGeom prst="roundRect">
              <a:avLst>
                <a:gd name="adj" fmla="val 2480"/>
              </a:avLst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3" name="Google Shape;2333;p7"/>
            <p:cNvSpPr/>
            <p:nvPr/>
          </p:nvSpPr>
          <p:spPr>
            <a:xfrm>
              <a:off x="848698" y="898261"/>
              <a:ext cx="317374" cy="317436"/>
            </a:xfrm>
            <a:custGeom>
              <a:avLst/>
              <a:gdLst/>
              <a:ahLst/>
              <a:cxnLst/>
              <a:rect l="l" t="t" r="r" b="b"/>
              <a:pathLst>
                <a:path w="15209" h="15212" extrusionOk="0">
                  <a:moveTo>
                    <a:pt x="7604" y="0"/>
                  </a:moveTo>
                  <a:cubicBezTo>
                    <a:pt x="3404" y="0"/>
                    <a:pt x="0" y="3405"/>
                    <a:pt x="0" y="7605"/>
                  </a:cubicBezTo>
                  <a:cubicBezTo>
                    <a:pt x="0" y="11805"/>
                    <a:pt x="3404" y="15212"/>
                    <a:pt x="7604" y="15212"/>
                  </a:cubicBezTo>
                  <a:cubicBezTo>
                    <a:pt x="11804" y="15212"/>
                    <a:pt x="15209" y="11805"/>
                    <a:pt x="15209" y="7605"/>
                  </a:cubicBezTo>
                  <a:cubicBezTo>
                    <a:pt x="15209" y="3405"/>
                    <a:pt x="11804" y="0"/>
                    <a:pt x="760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4" name="Google Shape;2334;p7"/>
            <p:cNvSpPr/>
            <p:nvPr/>
          </p:nvSpPr>
          <p:spPr>
            <a:xfrm>
              <a:off x="553048" y="931482"/>
              <a:ext cx="549400" cy="250994"/>
            </a:xfrm>
            <a:custGeom>
              <a:avLst/>
              <a:gdLst/>
              <a:ahLst/>
              <a:cxnLst/>
              <a:rect l="l" t="t" r="r" b="b"/>
              <a:pathLst>
                <a:path w="26328" h="12028" extrusionOk="0">
                  <a:moveTo>
                    <a:pt x="1493" y="0"/>
                  </a:moveTo>
                  <a:cubicBezTo>
                    <a:pt x="671" y="0"/>
                    <a:pt x="0" y="668"/>
                    <a:pt x="0" y="1494"/>
                  </a:cubicBezTo>
                  <a:cubicBezTo>
                    <a:pt x="0" y="2319"/>
                    <a:pt x="671" y="2990"/>
                    <a:pt x="1493" y="2990"/>
                  </a:cubicBezTo>
                  <a:lnTo>
                    <a:pt x="19596" y="2990"/>
                  </a:lnTo>
                  <a:cubicBezTo>
                    <a:pt x="21591" y="2990"/>
                    <a:pt x="23340" y="4081"/>
                    <a:pt x="23340" y="5330"/>
                  </a:cubicBezTo>
                  <a:lnTo>
                    <a:pt x="23340" y="6698"/>
                  </a:lnTo>
                  <a:cubicBezTo>
                    <a:pt x="23340" y="7944"/>
                    <a:pt x="21591" y="9038"/>
                    <a:pt x="19596" y="9038"/>
                  </a:cubicBezTo>
                  <a:lnTo>
                    <a:pt x="1493" y="9038"/>
                  </a:lnTo>
                  <a:cubicBezTo>
                    <a:pt x="671" y="9038"/>
                    <a:pt x="0" y="9706"/>
                    <a:pt x="0" y="10532"/>
                  </a:cubicBezTo>
                  <a:cubicBezTo>
                    <a:pt x="0" y="11357"/>
                    <a:pt x="671" y="12028"/>
                    <a:pt x="1493" y="12028"/>
                  </a:cubicBezTo>
                  <a:lnTo>
                    <a:pt x="19596" y="12028"/>
                  </a:lnTo>
                  <a:lnTo>
                    <a:pt x="19596" y="12025"/>
                  </a:lnTo>
                  <a:cubicBezTo>
                    <a:pt x="23370" y="12025"/>
                    <a:pt x="26327" y="9685"/>
                    <a:pt x="26327" y="6695"/>
                  </a:cubicBezTo>
                  <a:lnTo>
                    <a:pt x="26327" y="5327"/>
                  </a:lnTo>
                  <a:cubicBezTo>
                    <a:pt x="26327" y="2340"/>
                    <a:pt x="23370" y="0"/>
                    <a:pt x="19596" y="0"/>
                  </a:cubicBezTo>
                  <a:close/>
                </a:path>
              </a:pathLst>
            </a:custGeom>
            <a:solidFill>
              <a:srgbClr val="0551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5" name="Google Shape;2335;p7"/>
            <p:cNvSpPr/>
            <p:nvPr/>
          </p:nvSpPr>
          <p:spPr>
            <a:xfrm>
              <a:off x="848698" y="1332681"/>
              <a:ext cx="317374" cy="317457"/>
            </a:xfrm>
            <a:custGeom>
              <a:avLst/>
              <a:gdLst/>
              <a:ahLst/>
              <a:cxnLst/>
              <a:rect l="l" t="t" r="r" b="b"/>
              <a:pathLst>
                <a:path w="15209" h="15213" extrusionOk="0">
                  <a:moveTo>
                    <a:pt x="7604" y="1"/>
                  </a:moveTo>
                  <a:cubicBezTo>
                    <a:pt x="3404" y="1"/>
                    <a:pt x="0" y="3408"/>
                    <a:pt x="0" y="7608"/>
                  </a:cubicBezTo>
                  <a:cubicBezTo>
                    <a:pt x="0" y="11808"/>
                    <a:pt x="3404" y="15212"/>
                    <a:pt x="7604" y="15212"/>
                  </a:cubicBezTo>
                  <a:cubicBezTo>
                    <a:pt x="11804" y="15212"/>
                    <a:pt x="15209" y="11808"/>
                    <a:pt x="15209" y="7608"/>
                  </a:cubicBezTo>
                  <a:cubicBezTo>
                    <a:pt x="15209" y="3408"/>
                    <a:pt x="11804" y="1"/>
                    <a:pt x="760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6" name="Google Shape;2336;p7"/>
            <p:cNvSpPr/>
            <p:nvPr/>
          </p:nvSpPr>
          <p:spPr>
            <a:xfrm>
              <a:off x="553048" y="1365902"/>
              <a:ext cx="549400" cy="251015"/>
            </a:xfrm>
            <a:custGeom>
              <a:avLst/>
              <a:gdLst/>
              <a:ahLst/>
              <a:cxnLst/>
              <a:rect l="l" t="t" r="r" b="b"/>
              <a:pathLst>
                <a:path w="26328" h="12029" extrusionOk="0">
                  <a:moveTo>
                    <a:pt x="1493" y="1"/>
                  </a:moveTo>
                  <a:cubicBezTo>
                    <a:pt x="671" y="1"/>
                    <a:pt x="0" y="671"/>
                    <a:pt x="0" y="1497"/>
                  </a:cubicBezTo>
                  <a:cubicBezTo>
                    <a:pt x="0" y="2320"/>
                    <a:pt x="671" y="2990"/>
                    <a:pt x="1493" y="2990"/>
                  </a:cubicBezTo>
                  <a:lnTo>
                    <a:pt x="19596" y="2990"/>
                  </a:lnTo>
                  <a:cubicBezTo>
                    <a:pt x="21591" y="2990"/>
                    <a:pt x="23340" y="4084"/>
                    <a:pt x="23340" y="5330"/>
                  </a:cubicBezTo>
                  <a:lnTo>
                    <a:pt x="23340" y="6699"/>
                  </a:lnTo>
                  <a:cubicBezTo>
                    <a:pt x="23340" y="7948"/>
                    <a:pt x="21591" y="9042"/>
                    <a:pt x="19596" y="9042"/>
                  </a:cubicBezTo>
                  <a:lnTo>
                    <a:pt x="1493" y="9042"/>
                  </a:lnTo>
                  <a:cubicBezTo>
                    <a:pt x="671" y="9042"/>
                    <a:pt x="0" y="9709"/>
                    <a:pt x="0" y="10535"/>
                  </a:cubicBezTo>
                  <a:cubicBezTo>
                    <a:pt x="0" y="11361"/>
                    <a:pt x="671" y="12028"/>
                    <a:pt x="1493" y="12028"/>
                  </a:cubicBezTo>
                  <a:lnTo>
                    <a:pt x="19596" y="12028"/>
                  </a:lnTo>
                  <a:cubicBezTo>
                    <a:pt x="23370" y="12028"/>
                    <a:pt x="26327" y="9688"/>
                    <a:pt x="26327" y="6699"/>
                  </a:cubicBezTo>
                  <a:lnTo>
                    <a:pt x="26327" y="5330"/>
                  </a:lnTo>
                  <a:cubicBezTo>
                    <a:pt x="26327" y="2344"/>
                    <a:pt x="23370" y="1"/>
                    <a:pt x="19596" y="1"/>
                  </a:cubicBezTo>
                  <a:close/>
                </a:path>
              </a:pathLst>
            </a:custGeom>
            <a:solidFill>
              <a:srgbClr val="0551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7" name="Google Shape;2337;p7"/>
            <p:cNvSpPr/>
            <p:nvPr/>
          </p:nvSpPr>
          <p:spPr>
            <a:xfrm>
              <a:off x="848698" y="1767184"/>
              <a:ext cx="317374" cy="317436"/>
            </a:xfrm>
            <a:custGeom>
              <a:avLst/>
              <a:gdLst/>
              <a:ahLst/>
              <a:cxnLst/>
              <a:rect l="l" t="t" r="r" b="b"/>
              <a:pathLst>
                <a:path w="15209" h="15212" extrusionOk="0">
                  <a:moveTo>
                    <a:pt x="7604" y="0"/>
                  </a:moveTo>
                  <a:cubicBezTo>
                    <a:pt x="3404" y="0"/>
                    <a:pt x="0" y="3404"/>
                    <a:pt x="0" y="7605"/>
                  </a:cubicBezTo>
                  <a:cubicBezTo>
                    <a:pt x="0" y="11805"/>
                    <a:pt x="3404" y="15212"/>
                    <a:pt x="7604" y="15212"/>
                  </a:cubicBezTo>
                  <a:cubicBezTo>
                    <a:pt x="11804" y="15212"/>
                    <a:pt x="15209" y="11805"/>
                    <a:pt x="15209" y="7605"/>
                  </a:cubicBezTo>
                  <a:cubicBezTo>
                    <a:pt x="15209" y="3404"/>
                    <a:pt x="11804" y="0"/>
                    <a:pt x="760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8" name="Google Shape;2338;p7"/>
            <p:cNvSpPr/>
            <p:nvPr/>
          </p:nvSpPr>
          <p:spPr>
            <a:xfrm>
              <a:off x="553048" y="1800405"/>
              <a:ext cx="549400" cy="250994"/>
            </a:xfrm>
            <a:custGeom>
              <a:avLst/>
              <a:gdLst/>
              <a:ahLst/>
              <a:cxnLst/>
              <a:rect l="l" t="t" r="r" b="b"/>
              <a:pathLst>
                <a:path w="26328" h="12028" extrusionOk="0">
                  <a:moveTo>
                    <a:pt x="1493" y="0"/>
                  </a:moveTo>
                  <a:cubicBezTo>
                    <a:pt x="671" y="0"/>
                    <a:pt x="0" y="668"/>
                    <a:pt x="0" y="1493"/>
                  </a:cubicBezTo>
                  <a:cubicBezTo>
                    <a:pt x="0" y="2319"/>
                    <a:pt x="671" y="2990"/>
                    <a:pt x="1493" y="2990"/>
                  </a:cubicBezTo>
                  <a:lnTo>
                    <a:pt x="19596" y="2990"/>
                  </a:lnTo>
                  <a:cubicBezTo>
                    <a:pt x="21591" y="2990"/>
                    <a:pt x="23340" y="4081"/>
                    <a:pt x="23340" y="5330"/>
                  </a:cubicBezTo>
                  <a:lnTo>
                    <a:pt x="23340" y="6695"/>
                  </a:lnTo>
                  <a:cubicBezTo>
                    <a:pt x="23340" y="7944"/>
                    <a:pt x="21591" y="9038"/>
                    <a:pt x="19596" y="9038"/>
                  </a:cubicBezTo>
                  <a:lnTo>
                    <a:pt x="1493" y="9038"/>
                  </a:lnTo>
                  <a:cubicBezTo>
                    <a:pt x="671" y="9038"/>
                    <a:pt x="0" y="9706"/>
                    <a:pt x="0" y="10532"/>
                  </a:cubicBezTo>
                  <a:cubicBezTo>
                    <a:pt x="0" y="11357"/>
                    <a:pt x="671" y="12028"/>
                    <a:pt x="1493" y="12028"/>
                  </a:cubicBezTo>
                  <a:lnTo>
                    <a:pt x="19596" y="12028"/>
                  </a:lnTo>
                  <a:lnTo>
                    <a:pt x="19596" y="12025"/>
                  </a:lnTo>
                  <a:cubicBezTo>
                    <a:pt x="23370" y="12025"/>
                    <a:pt x="26327" y="9685"/>
                    <a:pt x="26327" y="6695"/>
                  </a:cubicBezTo>
                  <a:lnTo>
                    <a:pt x="26327" y="5327"/>
                  </a:lnTo>
                  <a:cubicBezTo>
                    <a:pt x="26327" y="2340"/>
                    <a:pt x="23370" y="0"/>
                    <a:pt x="19596" y="0"/>
                  </a:cubicBezTo>
                  <a:close/>
                </a:path>
              </a:pathLst>
            </a:custGeom>
            <a:solidFill>
              <a:srgbClr val="0551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9" name="Google Shape;2339;p7"/>
            <p:cNvSpPr/>
            <p:nvPr/>
          </p:nvSpPr>
          <p:spPr>
            <a:xfrm>
              <a:off x="848698" y="2201603"/>
              <a:ext cx="317374" cy="317457"/>
            </a:xfrm>
            <a:custGeom>
              <a:avLst/>
              <a:gdLst/>
              <a:ahLst/>
              <a:cxnLst/>
              <a:rect l="l" t="t" r="r" b="b"/>
              <a:pathLst>
                <a:path w="15209" h="15213" extrusionOk="0">
                  <a:moveTo>
                    <a:pt x="7604" y="1"/>
                  </a:moveTo>
                  <a:cubicBezTo>
                    <a:pt x="3404" y="1"/>
                    <a:pt x="0" y="3405"/>
                    <a:pt x="0" y="7608"/>
                  </a:cubicBezTo>
                  <a:cubicBezTo>
                    <a:pt x="0" y="11808"/>
                    <a:pt x="3404" y="15212"/>
                    <a:pt x="7604" y="15212"/>
                  </a:cubicBezTo>
                  <a:cubicBezTo>
                    <a:pt x="11804" y="15212"/>
                    <a:pt x="15209" y="11808"/>
                    <a:pt x="15209" y="7608"/>
                  </a:cubicBezTo>
                  <a:cubicBezTo>
                    <a:pt x="15209" y="3405"/>
                    <a:pt x="11804" y="1"/>
                    <a:pt x="760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0" name="Google Shape;2340;p7"/>
            <p:cNvSpPr/>
            <p:nvPr/>
          </p:nvSpPr>
          <p:spPr>
            <a:xfrm>
              <a:off x="553048" y="2234824"/>
              <a:ext cx="549400" cy="251015"/>
            </a:xfrm>
            <a:custGeom>
              <a:avLst/>
              <a:gdLst/>
              <a:ahLst/>
              <a:cxnLst/>
              <a:rect l="l" t="t" r="r" b="b"/>
              <a:pathLst>
                <a:path w="26328" h="12029" extrusionOk="0">
                  <a:moveTo>
                    <a:pt x="1493" y="1"/>
                  </a:moveTo>
                  <a:cubicBezTo>
                    <a:pt x="671" y="1"/>
                    <a:pt x="0" y="668"/>
                    <a:pt x="0" y="1494"/>
                  </a:cubicBezTo>
                  <a:cubicBezTo>
                    <a:pt x="0" y="2320"/>
                    <a:pt x="671" y="2990"/>
                    <a:pt x="1493" y="2990"/>
                  </a:cubicBezTo>
                  <a:lnTo>
                    <a:pt x="19596" y="2990"/>
                  </a:lnTo>
                  <a:cubicBezTo>
                    <a:pt x="21591" y="2990"/>
                    <a:pt x="23340" y="4084"/>
                    <a:pt x="23340" y="5330"/>
                  </a:cubicBezTo>
                  <a:lnTo>
                    <a:pt x="23340" y="6699"/>
                  </a:lnTo>
                  <a:cubicBezTo>
                    <a:pt x="23340" y="7945"/>
                    <a:pt x="21591" y="9039"/>
                    <a:pt x="19596" y="9039"/>
                  </a:cubicBezTo>
                  <a:lnTo>
                    <a:pt x="1493" y="9039"/>
                  </a:lnTo>
                  <a:cubicBezTo>
                    <a:pt x="671" y="9039"/>
                    <a:pt x="0" y="9706"/>
                    <a:pt x="0" y="10532"/>
                  </a:cubicBezTo>
                  <a:cubicBezTo>
                    <a:pt x="0" y="11358"/>
                    <a:pt x="671" y="12028"/>
                    <a:pt x="1493" y="12028"/>
                  </a:cubicBezTo>
                  <a:lnTo>
                    <a:pt x="19596" y="12028"/>
                  </a:lnTo>
                  <a:lnTo>
                    <a:pt x="19596" y="12025"/>
                  </a:lnTo>
                  <a:cubicBezTo>
                    <a:pt x="23370" y="12025"/>
                    <a:pt x="26327" y="9685"/>
                    <a:pt x="26327" y="6699"/>
                  </a:cubicBezTo>
                  <a:lnTo>
                    <a:pt x="26327" y="5330"/>
                  </a:lnTo>
                  <a:cubicBezTo>
                    <a:pt x="26327" y="2341"/>
                    <a:pt x="23370" y="1"/>
                    <a:pt x="19596" y="1"/>
                  </a:cubicBezTo>
                  <a:close/>
                </a:path>
              </a:pathLst>
            </a:custGeom>
            <a:solidFill>
              <a:srgbClr val="0551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1" name="Google Shape;2341;p7"/>
            <p:cNvSpPr/>
            <p:nvPr/>
          </p:nvSpPr>
          <p:spPr>
            <a:xfrm>
              <a:off x="848698" y="2636106"/>
              <a:ext cx="317374" cy="317374"/>
            </a:xfrm>
            <a:custGeom>
              <a:avLst/>
              <a:gdLst/>
              <a:ahLst/>
              <a:cxnLst/>
              <a:rect l="l" t="t" r="r" b="b"/>
              <a:pathLst>
                <a:path w="15209" h="15209" extrusionOk="0">
                  <a:moveTo>
                    <a:pt x="7604" y="0"/>
                  </a:moveTo>
                  <a:cubicBezTo>
                    <a:pt x="3404" y="0"/>
                    <a:pt x="0" y="3404"/>
                    <a:pt x="0" y="7604"/>
                  </a:cubicBezTo>
                  <a:cubicBezTo>
                    <a:pt x="0" y="11805"/>
                    <a:pt x="3404" y="15209"/>
                    <a:pt x="7604" y="15209"/>
                  </a:cubicBezTo>
                  <a:cubicBezTo>
                    <a:pt x="11804" y="15209"/>
                    <a:pt x="15209" y="11805"/>
                    <a:pt x="15209" y="7604"/>
                  </a:cubicBezTo>
                  <a:cubicBezTo>
                    <a:pt x="15209" y="3404"/>
                    <a:pt x="11804" y="0"/>
                    <a:pt x="760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2" name="Google Shape;2342;p7"/>
            <p:cNvSpPr/>
            <p:nvPr/>
          </p:nvSpPr>
          <p:spPr>
            <a:xfrm>
              <a:off x="553048" y="2669265"/>
              <a:ext cx="549400" cy="250994"/>
            </a:xfrm>
            <a:custGeom>
              <a:avLst/>
              <a:gdLst/>
              <a:ahLst/>
              <a:cxnLst/>
              <a:rect l="l" t="t" r="r" b="b"/>
              <a:pathLst>
                <a:path w="26328" h="12028" extrusionOk="0">
                  <a:moveTo>
                    <a:pt x="1493" y="0"/>
                  </a:moveTo>
                  <a:cubicBezTo>
                    <a:pt x="671" y="0"/>
                    <a:pt x="0" y="671"/>
                    <a:pt x="0" y="1496"/>
                  </a:cubicBezTo>
                  <a:cubicBezTo>
                    <a:pt x="0" y="2322"/>
                    <a:pt x="671" y="2990"/>
                    <a:pt x="1493" y="2990"/>
                  </a:cubicBezTo>
                  <a:lnTo>
                    <a:pt x="19596" y="2990"/>
                  </a:lnTo>
                  <a:cubicBezTo>
                    <a:pt x="21591" y="2990"/>
                    <a:pt x="23340" y="4084"/>
                    <a:pt x="23340" y="5330"/>
                  </a:cubicBezTo>
                  <a:lnTo>
                    <a:pt x="23340" y="6698"/>
                  </a:lnTo>
                  <a:cubicBezTo>
                    <a:pt x="23340" y="7947"/>
                    <a:pt x="21591" y="9041"/>
                    <a:pt x="19596" y="9041"/>
                  </a:cubicBezTo>
                  <a:lnTo>
                    <a:pt x="1493" y="9041"/>
                  </a:lnTo>
                  <a:cubicBezTo>
                    <a:pt x="671" y="9041"/>
                    <a:pt x="0" y="9709"/>
                    <a:pt x="0" y="10534"/>
                  </a:cubicBezTo>
                  <a:cubicBezTo>
                    <a:pt x="0" y="11360"/>
                    <a:pt x="671" y="12028"/>
                    <a:pt x="1493" y="12028"/>
                  </a:cubicBezTo>
                  <a:lnTo>
                    <a:pt x="19596" y="12028"/>
                  </a:lnTo>
                  <a:cubicBezTo>
                    <a:pt x="23370" y="12028"/>
                    <a:pt x="26327" y="9688"/>
                    <a:pt x="26327" y="6698"/>
                  </a:cubicBezTo>
                  <a:lnTo>
                    <a:pt x="26327" y="5330"/>
                  </a:lnTo>
                  <a:cubicBezTo>
                    <a:pt x="26327" y="2343"/>
                    <a:pt x="23370" y="0"/>
                    <a:pt x="19596" y="0"/>
                  </a:cubicBezTo>
                  <a:close/>
                </a:path>
              </a:pathLst>
            </a:custGeom>
            <a:solidFill>
              <a:srgbClr val="0551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3" name="Google Shape;2343;p7"/>
            <p:cNvSpPr/>
            <p:nvPr/>
          </p:nvSpPr>
          <p:spPr>
            <a:xfrm>
              <a:off x="848698" y="3070526"/>
              <a:ext cx="317374" cy="317457"/>
            </a:xfrm>
            <a:custGeom>
              <a:avLst/>
              <a:gdLst/>
              <a:ahLst/>
              <a:cxnLst/>
              <a:rect l="l" t="t" r="r" b="b"/>
              <a:pathLst>
                <a:path w="15209" h="15213" extrusionOk="0">
                  <a:moveTo>
                    <a:pt x="7604" y="1"/>
                  </a:moveTo>
                  <a:cubicBezTo>
                    <a:pt x="3404" y="1"/>
                    <a:pt x="0" y="3405"/>
                    <a:pt x="0" y="7605"/>
                  </a:cubicBezTo>
                  <a:cubicBezTo>
                    <a:pt x="0" y="11805"/>
                    <a:pt x="3404" y="15212"/>
                    <a:pt x="7604" y="15212"/>
                  </a:cubicBezTo>
                  <a:cubicBezTo>
                    <a:pt x="11804" y="15212"/>
                    <a:pt x="15209" y="11805"/>
                    <a:pt x="15209" y="7605"/>
                  </a:cubicBezTo>
                  <a:cubicBezTo>
                    <a:pt x="15209" y="3405"/>
                    <a:pt x="11804" y="1"/>
                    <a:pt x="760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4" name="Google Shape;2344;p7"/>
            <p:cNvSpPr/>
            <p:nvPr/>
          </p:nvSpPr>
          <p:spPr>
            <a:xfrm>
              <a:off x="553048" y="3103747"/>
              <a:ext cx="549400" cy="251015"/>
            </a:xfrm>
            <a:custGeom>
              <a:avLst/>
              <a:gdLst/>
              <a:ahLst/>
              <a:cxnLst/>
              <a:rect l="l" t="t" r="r" b="b"/>
              <a:pathLst>
                <a:path w="26328" h="12029" extrusionOk="0">
                  <a:moveTo>
                    <a:pt x="1493" y="0"/>
                  </a:moveTo>
                  <a:cubicBezTo>
                    <a:pt x="671" y="0"/>
                    <a:pt x="0" y="668"/>
                    <a:pt x="0" y="1494"/>
                  </a:cubicBezTo>
                  <a:cubicBezTo>
                    <a:pt x="0" y="2320"/>
                    <a:pt x="671" y="2987"/>
                    <a:pt x="1493" y="2987"/>
                  </a:cubicBezTo>
                  <a:lnTo>
                    <a:pt x="19596" y="2987"/>
                  </a:lnTo>
                  <a:cubicBezTo>
                    <a:pt x="21591" y="2987"/>
                    <a:pt x="23340" y="4081"/>
                    <a:pt x="23340" y="5330"/>
                  </a:cubicBezTo>
                  <a:lnTo>
                    <a:pt x="23340" y="6696"/>
                  </a:lnTo>
                  <a:cubicBezTo>
                    <a:pt x="23340" y="7945"/>
                    <a:pt x="21591" y="9039"/>
                    <a:pt x="19596" y="9039"/>
                  </a:cubicBezTo>
                  <a:lnTo>
                    <a:pt x="1493" y="9039"/>
                  </a:lnTo>
                  <a:cubicBezTo>
                    <a:pt x="671" y="9039"/>
                    <a:pt x="0" y="9706"/>
                    <a:pt x="0" y="10532"/>
                  </a:cubicBezTo>
                  <a:cubicBezTo>
                    <a:pt x="0" y="11358"/>
                    <a:pt x="671" y="12028"/>
                    <a:pt x="1493" y="12028"/>
                  </a:cubicBezTo>
                  <a:lnTo>
                    <a:pt x="19596" y="12028"/>
                  </a:lnTo>
                  <a:lnTo>
                    <a:pt x="19596" y="12025"/>
                  </a:lnTo>
                  <a:cubicBezTo>
                    <a:pt x="23370" y="12025"/>
                    <a:pt x="26327" y="9685"/>
                    <a:pt x="26327" y="6696"/>
                  </a:cubicBezTo>
                  <a:lnTo>
                    <a:pt x="26327" y="5330"/>
                  </a:lnTo>
                  <a:cubicBezTo>
                    <a:pt x="26327" y="2340"/>
                    <a:pt x="23370" y="0"/>
                    <a:pt x="19596" y="0"/>
                  </a:cubicBezTo>
                  <a:close/>
                </a:path>
              </a:pathLst>
            </a:custGeom>
            <a:solidFill>
              <a:srgbClr val="0551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5" name="Google Shape;2345;p7"/>
            <p:cNvSpPr/>
            <p:nvPr/>
          </p:nvSpPr>
          <p:spPr>
            <a:xfrm>
              <a:off x="848698" y="3504966"/>
              <a:ext cx="317374" cy="317436"/>
            </a:xfrm>
            <a:custGeom>
              <a:avLst/>
              <a:gdLst/>
              <a:ahLst/>
              <a:cxnLst/>
              <a:rect l="l" t="t" r="r" b="b"/>
              <a:pathLst>
                <a:path w="15209" h="15212" extrusionOk="0">
                  <a:moveTo>
                    <a:pt x="7604" y="0"/>
                  </a:moveTo>
                  <a:cubicBezTo>
                    <a:pt x="3404" y="0"/>
                    <a:pt x="0" y="3407"/>
                    <a:pt x="0" y="7607"/>
                  </a:cubicBezTo>
                  <a:cubicBezTo>
                    <a:pt x="0" y="11807"/>
                    <a:pt x="3404" y="15212"/>
                    <a:pt x="7604" y="15212"/>
                  </a:cubicBezTo>
                  <a:cubicBezTo>
                    <a:pt x="11804" y="15212"/>
                    <a:pt x="15209" y="11807"/>
                    <a:pt x="15209" y="7607"/>
                  </a:cubicBezTo>
                  <a:cubicBezTo>
                    <a:pt x="15209" y="3407"/>
                    <a:pt x="11804" y="0"/>
                    <a:pt x="760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6" name="Google Shape;2346;p7"/>
            <p:cNvSpPr/>
            <p:nvPr/>
          </p:nvSpPr>
          <p:spPr>
            <a:xfrm>
              <a:off x="553048" y="3538167"/>
              <a:ext cx="549400" cy="251015"/>
            </a:xfrm>
            <a:custGeom>
              <a:avLst/>
              <a:gdLst/>
              <a:ahLst/>
              <a:cxnLst/>
              <a:rect l="l" t="t" r="r" b="b"/>
              <a:pathLst>
                <a:path w="26328" h="12029" extrusionOk="0">
                  <a:moveTo>
                    <a:pt x="1493" y="1"/>
                  </a:moveTo>
                  <a:cubicBezTo>
                    <a:pt x="671" y="1"/>
                    <a:pt x="0" y="672"/>
                    <a:pt x="0" y="1497"/>
                  </a:cubicBezTo>
                  <a:cubicBezTo>
                    <a:pt x="0" y="2320"/>
                    <a:pt x="671" y="2991"/>
                    <a:pt x="1493" y="2991"/>
                  </a:cubicBezTo>
                  <a:lnTo>
                    <a:pt x="19596" y="2991"/>
                  </a:lnTo>
                  <a:cubicBezTo>
                    <a:pt x="21591" y="2991"/>
                    <a:pt x="23340" y="4085"/>
                    <a:pt x="23340" y="5331"/>
                  </a:cubicBezTo>
                  <a:lnTo>
                    <a:pt x="23340" y="6699"/>
                  </a:lnTo>
                  <a:cubicBezTo>
                    <a:pt x="23340" y="7948"/>
                    <a:pt x="21591" y="9042"/>
                    <a:pt x="19596" y="9042"/>
                  </a:cubicBezTo>
                  <a:lnTo>
                    <a:pt x="1493" y="9042"/>
                  </a:lnTo>
                  <a:cubicBezTo>
                    <a:pt x="671" y="9042"/>
                    <a:pt x="0" y="9710"/>
                    <a:pt x="0" y="10535"/>
                  </a:cubicBezTo>
                  <a:cubicBezTo>
                    <a:pt x="0" y="11361"/>
                    <a:pt x="671" y="12029"/>
                    <a:pt x="1493" y="12029"/>
                  </a:cubicBezTo>
                  <a:lnTo>
                    <a:pt x="19596" y="12029"/>
                  </a:lnTo>
                  <a:cubicBezTo>
                    <a:pt x="23370" y="12029"/>
                    <a:pt x="26327" y="9689"/>
                    <a:pt x="26327" y="6699"/>
                  </a:cubicBezTo>
                  <a:lnTo>
                    <a:pt x="26327" y="5331"/>
                  </a:lnTo>
                  <a:cubicBezTo>
                    <a:pt x="26327" y="2344"/>
                    <a:pt x="23370" y="1"/>
                    <a:pt x="19596" y="1"/>
                  </a:cubicBezTo>
                  <a:close/>
                </a:path>
              </a:pathLst>
            </a:custGeom>
            <a:solidFill>
              <a:srgbClr val="0551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7" name="Google Shape;2347;p7"/>
            <p:cNvSpPr/>
            <p:nvPr/>
          </p:nvSpPr>
          <p:spPr>
            <a:xfrm>
              <a:off x="848698" y="3939449"/>
              <a:ext cx="317374" cy="317395"/>
            </a:xfrm>
            <a:custGeom>
              <a:avLst/>
              <a:gdLst/>
              <a:ahLst/>
              <a:cxnLst/>
              <a:rect l="l" t="t" r="r" b="b"/>
              <a:pathLst>
                <a:path w="15209" h="15210" extrusionOk="0">
                  <a:moveTo>
                    <a:pt x="7604" y="1"/>
                  </a:moveTo>
                  <a:cubicBezTo>
                    <a:pt x="3404" y="1"/>
                    <a:pt x="0" y="3405"/>
                    <a:pt x="0" y="7605"/>
                  </a:cubicBezTo>
                  <a:cubicBezTo>
                    <a:pt x="0" y="11805"/>
                    <a:pt x="3404" y="15209"/>
                    <a:pt x="7604" y="15209"/>
                  </a:cubicBezTo>
                  <a:cubicBezTo>
                    <a:pt x="11804" y="15209"/>
                    <a:pt x="15209" y="11805"/>
                    <a:pt x="15209" y="7605"/>
                  </a:cubicBezTo>
                  <a:cubicBezTo>
                    <a:pt x="15209" y="3405"/>
                    <a:pt x="11804" y="1"/>
                    <a:pt x="760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8" name="Google Shape;2348;p7"/>
            <p:cNvSpPr/>
            <p:nvPr/>
          </p:nvSpPr>
          <p:spPr>
            <a:xfrm>
              <a:off x="553048" y="3972670"/>
              <a:ext cx="549400" cy="251015"/>
            </a:xfrm>
            <a:custGeom>
              <a:avLst/>
              <a:gdLst/>
              <a:ahLst/>
              <a:cxnLst/>
              <a:rect l="l" t="t" r="r" b="b"/>
              <a:pathLst>
                <a:path w="26328" h="12029" extrusionOk="0">
                  <a:moveTo>
                    <a:pt x="1493" y="0"/>
                  </a:moveTo>
                  <a:cubicBezTo>
                    <a:pt x="671" y="0"/>
                    <a:pt x="0" y="668"/>
                    <a:pt x="0" y="1494"/>
                  </a:cubicBezTo>
                  <a:cubicBezTo>
                    <a:pt x="0" y="2320"/>
                    <a:pt x="671" y="2990"/>
                    <a:pt x="1493" y="2990"/>
                  </a:cubicBezTo>
                  <a:lnTo>
                    <a:pt x="19596" y="2990"/>
                  </a:lnTo>
                  <a:cubicBezTo>
                    <a:pt x="21591" y="2990"/>
                    <a:pt x="23340" y="4081"/>
                    <a:pt x="23340" y="5330"/>
                  </a:cubicBezTo>
                  <a:lnTo>
                    <a:pt x="23340" y="6695"/>
                  </a:lnTo>
                  <a:cubicBezTo>
                    <a:pt x="23340" y="7944"/>
                    <a:pt x="21591" y="9038"/>
                    <a:pt x="19596" y="9038"/>
                  </a:cubicBezTo>
                  <a:lnTo>
                    <a:pt x="1493" y="9038"/>
                  </a:lnTo>
                  <a:cubicBezTo>
                    <a:pt x="671" y="9038"/>
                    <a:pt x="0" y="9706"/>
                    <a:pt x="0" y="10532"/>
                  </a:cubicBezTo>
                  <a:cubicBezTo>
                    <a:pt x="0" y="11358"/>
                    <a:pt x="671" y="12028"/>
                    <a:pt x="1493" y="12028"/>
                  </a:cubicBezTo>
                  <a:lnTo>
                    <a:pt x="19596" y="12028"/>
                  </a:lnTo>
                  <a:lnTo>
                    <a:pt x="19596" y="12025"/>
                  </a:lnTo>
                  <a:cubicBezTo>
                    <a:pt x="23370" y="12025"/>
                    <a:pt x="26327" y="9685"/>
                    <a:pt x="26327" y="6695"/>
                  </a:cubicBezTo>
                  <a:lnTo>
                    <a:pt x="26327" y="5327"/>
                  </a:lnTo>
                  <a:cubicBezTo>
                    <a:pt x="26327" y="2340"/>
                    <a:pt x="23370" y="0"/>
                    <a:pt x="19596" y="0"/>
                  </a:cubicBezTo>
                  <a:close/>
                </a:path>
              </a:pathLst>
            </a:custGeom>
            <a:solidFill>
              <a:srgbClr val="0551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49" name="Google Shape;2349;p7"/>
          <p:cNvSpPr txBox="1">
            <a:spLocks noGrp="1"/>
          </p:cNvSpPr>
          <p:nvPr>
            <p:ph type="title"/>
          </p:nvPr>
        </p:nvSpPr>
        <p:spPr>
          <a:xfrm>
            <a:off x="1270650" y="629375"/>
            <a:ext cx="7020000" cy="5727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300"/>
              <a:buFont typeface="Gantari ExtraBold"/>
              <a:buNone/>
              <a:defRPr sz="3300">
                <a:solidFill>
                  <a:schemeClr val="lt2"/>
                </a:solidFill>
                <a:latin typeface="Gantari ExtraBold"/>
                <a:ea typeface="Gantari ExtraBold"/>
                <a:cs typeface="Gantari ExtraBold"/>
                <a:sym typeface="Gantari ExtraBold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300"/>
              <a:buFont typeface="Gantari ExtraBold"/>
              <a:buNone/>
              <a:defRPr sz="3300">
                <a:solidFill>
                  <a:schemeClr val="lt2"/>
                </a:solidFill>
                <a:latin typeface="Gantari ExtraBold"/>
                <a:ea typeface="Gantari ExtraBold"/>
                <a:cs typeface="Gantari ExtraBold"/>
                <a:sym typeface="Gantari ExtraBold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300"/>
              <a:buFont typeface="Gantari ExtraBold"/>
              <a:buNone/>
              <a:defRPr sz="3300">
                <a:solidFill>
                  <a:schemeClr val="lt2"/>
                </a:solidFill>
                <a:latin typeface="Gantari ExtraBold"/>
                <a:ea typeface="Gantari ExtraBold"/>
                <a:cs typeface="Gantari ExtraBold"/>
                <a:sym typeface="Gantari ExtraBold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300"/>
              <a:buFont typeface="Gantari ExtraBold"/>
              <a:buNone/>
              <a:defRPr sz="3300">
                <a:solidFill>
                  <a:schemeClr val="lt2"/>
                </a:solidFill>
                <a:latin typeface="Gantari ExtraBold"/>
                <a:ea typeface="Gantari ExtraBold"/>
                <a:cs typeface="Gantari ExtraBold"/>
                <a:sym typeface="Gantari ExtraBold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300"/>
              <a:buFont typeface="Gantari ExtraBold"/>
              <a:buNone/>
              <a:defRPr sz="3300">
                <a:solidFill>
                  <a:schemeClr val="lt2"/>
                </a:solidFill>
                <a:latin typeface="Gantari ExtraBold"/>
                <a:ea typeface="Gantari ExtraBold"/>
                <a:cs typeface="Gantari ExtraBold"/>
                <a:sym typeface="Gantari ExtraBold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300"/>
              <a:buFont typeface="Gantari ExtraBold"/>
              <a:buNone/>
              <a:defRPr sz="3300">
                <a:solidFill>
                  <a:schemeClr val="lt2"/>
                </a:solidFill>
                <a:latin typeface="Gantari ExtraBold"/>
                <a:ea typeface="Gantari ExtraBold"/>
                <a:cs typeface="Gantari ExtraBold"/>
                <a:sym typeface="Gantari ExtraBold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300"/>
              <a:buFont typeface="Gantari ExtraBold"/>
              <a:buNone/>
              <a:defRPr sz="3300">
                <a:solidFill>
                  <a:schemeClr val="lt2"/>
                </a:solidFill>
                <a:latin typeface="Gantari ExtraBold"/>
                <a:ea typeface="Gantari ExtraBold"/>
                <a:cs typeface="Gantari ExtraBold"/>
                <a:sym typeface="Gantari ExtraBold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300"/>
              <a:buFont typeface="Gantari ExtraBold"/>
              <a:buNone/>
              <a:defRPr sz="3300">
                <a:solidFill>
                  <a:schemeClr val="lt2"/>
                </a:solidFill>
                <a:latin typeface="Gantari ExtraBold"/>
                <a:ea typeface="Gantari ExtraBold"/>
                <a:cs typeface="Gantari ExtraBold"/>
                <a:sym typeface="Gantari ExtraBold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300"/>
              <a:buFont typeface="Gantari ExtraBold"/>
              <a:buNone/>
              <a:defRPr sz="3300">
                <a:solidFill>
                  <a:schemeClr val="lt2"/>
                </a:solidFill>
                <a:latin typeface="Gantari ExtraBold"/>
                <a:ea typeface="Gantari ExtraBold"/>
                <a:cs typeface="Gantari ExtraBold"/>
                <a:sym typeface="Gantari ExtraBold"/>
              </a:defRPr>
            </a:lvl9pPr>
          </a:lstStyle>
          <a:p>
            <a:endParaRPr/>
          </a:p>
        </p:txBody>
      </p:sp>
      <p:sp>
        <p:nvSpPr>
          <p:cNvPr id="2350" name="Google Shape;2350;p7"/>
          <p:cNvSpPr txBox="1">
            <a:spLocks noGrp="1"/>
          </p:cNvSpPr>
          <p:nvPr>
            <p:ph type="body" idx="1"/>
          </p:nvPr>
        </p:nvSpPr>
        <p:spPr>
          <a:xfrm>
            <a:off x="1270650" y="1202075"/>
            <a:ext cx="3301500" cy="34062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Gantari"/>
              <a:buChar char="●"/>
              <a:defRPr>
                <a:solidFill>
                  <a:schemeClr val="dk1"/>
                </a:solidFill>
                <a:latin typeface="Gantari"/>
                <a:ea typeface="Gantari"/>
                <a:cs typeface="Gantari"/>
                <a:sym typeface="Gantari"/>
              </a:defRPr>
            </a:lvl1pPr>
            <a:lvl2pPr marL="914400" lvl="1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Gantari"/>
              <a:buChar char="○"/>
              <a:defRPr>
                <a:solidFill>
                  <a:schemeClr val="dk1"/>
                </a:solidFill>
                <a:latin typeface="Gantari"/>
                <a:ea typeface="Gantari"/>
                <a:cs typeface="Gantari"/>
                <a:sym typeface="Gantari"/>
              </a:defRPr>
            </a:lvl2pPr>
            <a:lvl3pPr marL="1371600" lvl="2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Gantari"/>
              <a:buChar char="■"/>
              <a:defRPr>
                <a:solidFill>
                  <a:schemeClr val="dk1"/>
                </a:solidFill>
                <a:latin typeface="Gantari"/>
                <a:ea typeface="Gantari"/>
                <a:cs typeface="Gantari"/>
                <a:sym typeface="Gantari"/>
              </a:defRPr>
            </a:lvl3pPr>
            <a:lvl4pPr marL="1828800" lvl="3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Gantari"/>
              <a:buChar char="●"/>
              <a:defRPr>
                <a:solidFill>
                  <a:schemeClr val="dk1"/>
                </a:solidFill>
                <a:latin typeface="Gantari"/>
                <a:ea typeface="Gantari"/>
                <a:cs typeface="Gantari"/>
                <a:sym typeface="Gantari"/>
              </a:defRPr>
            </a:lvl4pPr>
            <a:lvl5pPr marL="2286000" lvl="4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Gantari"/>
              <a:buChar char="○"/>
              <a:defRPr>
                <a:solidFill>
                  <a:schemeClr val="dk1"/>
                </a:solidFill>
                <a:latin typeface="Gantari"/>
                <a:ea typeface="Gantari"/>
                <a:cs typeface="Gantari"/>
                <a:sym typeface="Gantari"/>
              </a:defRPr>
            </a:lvl5pPr>
            <a:lvl6pPr marL="2743200" lvl="5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Gantari"/>
              <a:buChar char="■"/>
              <a:defRPr>
                <a:solidFill>
                  <a:schemeClr val="dk1"/>
                </a:solidFill>
                <a:latin typeface="Gantari"/>
                <a:ea typeface="Gantari"/>
                <a:cs typeface="Gantari"/>
                <a:sym typeface="Gantari"/>
              </a:defRPr>
            </a:lvl6pPr>
            <a:lvl7pPr marL="3200400" lvl="6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Gantari"/>
              <a:buChar char="●"/>
              <a:defRPr>
                <a:solidFill>
                  <a:schemeClr val="dk1"/>
                </a:solidFill>
                <a:latin typeface="Gantari"/>
                <a:ea typeface="Gantari"/>
                <a:cs typeface="Gantari"/>
                <a:sym typeface="Gantari"/>
              </a:defRPr>
            </a:lvl7pPr>
            <a:lvl8pPr marL="3657600" lvl="7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Gantari"/>
              <a:buChar char="○"/>
              <a:defRPr>
                <a:solidFill>
                  <a:schemeClr val="dk1"/>
                </a:solidFill>
                <a:latin typeface="Gantari"/>
                <a:ea typeface="Gantari"/>
                <a:cs typeface="Gantari"/>
                <a:sym typeface="Gantari"/>
              </a:defRPr>
            </a:lvl8pPr>
            <a:lvl9pPr marL="4114800" lvl="8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Gantari"/>
              <a:buChar char="■"/>
              <a:defRPr>
                <a:solidFill>
                  <a:schemeClr val="dk1"/>
                </a:solidFill>
                <a:latin typeface="Gantari"/>
                <a:ea typeface="Gantari"/>
                <a:cs typeface="Gantari"/>
                <a:sym typeface="Ganta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bg>
      <p:bgPr>
        <a:solidFill>
          <a:schemeClr val="lt1"/>
        </a:solidFill>
        <a:effectLst/>
      </p:bgPr>
    </p:bg>
    <p:spTree>
      <p:nvGrpSpPr>
        <p:cNvPr id="1" name="Shape 23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52" name="Google Shape;2352;p8"/>
          <p:cNvGrpSpPr/>
          <p:nvPr/>
        </p:nvGrpSpPr>
        <p:grpSpPr>
          <a:xfrm>
            <a:off x="0" y="0"/>
            <a:ext cx="9144125" cy="5143391"/>
            <a:chOff x="0" y="0"/>
            <a:chExt cx="9144125" cy="5143391"/>
          </a:xfrm>
        </p:grpSpPr>
        <p:sp>
          <p:nvSpPr>
            <p:cNvPr id="2353" name="Google Shape;2353;p8"/>
            <p:cNvSpPr/>
            <p:nvPr/>
          </p:nvSpPr>
          <p:spPr>
            <a:xfrm>
              <a:off x="0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4" name="Google Shape;2354;p8"/>
            <p:cNvSpPr/>
            <p:nvPr/>
          </p:nvSpPr>
          <p:spPr>
            <a:xfrm>
              <a:off x="381005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5" name="Google Shape;2355;p8"/>
            <p:cNvSpPr/>
            <p:nvPr/>
          </p:nvSpPr>
          <p:spPr>
            <a:xfrm>
              <a:off x="762010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6" name="Google Shape;2356;p8"/>
            <p:cNvSpPr/>
            <p:nvPr/>
          </p:nvSpPr>
          <p:spPr>
            <a:xfrm>
              <a:off x="1143015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7" name="Google Shape;2357;p8"/>
            <p:cNvSpPr/>
            <p:nvPr/>
          </p:nvSpPr>
          <p:spPr>
            <a:xfrm>
              <a:off x="1524020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8" name="Google Shape;2358;p8"/>
            <p:cNvSpPr/>
            <p:nvPr/>
          </p:nvSpPr>
          <p:spPr>
            <a:xfrm>
              <a:off x="1905025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9" name="Google Shape;2359;p8"/>
            <p:cNvSpPr/>
            <p:nvPr/>
          </p:nvSpPr>
          <p:spPr>
            <a:xfrm>
              <a:off x="2286030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0" name="Google Shape;2360;p8"/>
            <p:cNvSpPr/>
            <p:nvPr/>
          </p:nvSpPr>
          <p:spPr>
            <a:xfrm>
              <a:off x="2667035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1" name="Google Shape;2361;p8"/>
            <p:cNvSpPr/>
            <p:nvPr/>
          </p:nvSpPr>
          <p:spPr>
            <a:xfrm>
              <a:off x="3048040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2" name="Google Shape;2362;p8"/>
            <p:cNvSpPr/>
            <p:nvPr/>
          </p:nvSpPr>
          <p:spPr>
            <a:xfrm>
              <a:off x="3429045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3" name="Google Shape;2363;p8"/>
            <p:cNvSpPr/>
            <p:nvPr/>
          </p:nvSpPr>
          <p:spPr>
            <a:xfrm>
              <a:off x="3810050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4" name="Google Shape;2364;p8"/>
            <p:cNvSpPr/>
            <p:nvPr/>
          </p:nvSpPr>
          <p:spPr>
            <a:xfrm>
              <a:off x="4191055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5" name="Google Shape;2365;p8"/>
            <p:cNvSpPr/>
            <p:nvPr/>
          </p:nvSpPr>
          <p:spPr>
            <a:xfrm>
              <a:off x="4572060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6" name="Google Shape;2366;p8"/>
            <p:cNvSpPr/>
            <p:nvPr/>
          </p:nvSpPr>
          <p:spPr>
            <a:xfrm>
              <a:off x="4953065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7" name="Google Shape;2367;p8"/>
            <p:cNvSpPr/>
            <p:nvPr/>
          </p:nvSpPr>
          <p:spPr>
            <a:xfrm>
              <a:off x="5334070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8" name="Google Shape;2368;p8"/>
            <p:cNvSpPr/>
            <p:nvPr/>
          </p:nvSpPr>
          <p:spPr>
            <a:xfrm>
              <a:off x="5715075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9" name="Google Shape;2369;p8"/>
            <p:cNvSpPr/>
            <p:nvPr/>
          </p:nvSpPr>
          <p:spPr>
            <a:xfrm>
              <a:off x="6096080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0" name="Google Shape;2370;p8"/>
            <p:cNvSpPr/>
            <p:nvPr/>
          </p:nvSpPr>
          <p:spPr>
            <a:xfrm>
              <a:off x="6477085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1" name="Google Shape;2371;p8"/>
            <p:cNvSpPr/>
            <p:nvPr/>
          </p:nvSpPr>
          <p:spPr>
            <a:xfrm>
              <a:off x="6858090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2" name="Google Shape;2372;p8"/>
            <p:cNvSpPr/>
            <p:nvPr/>
          </p:nvSpPr>
          <p:spPr>
            <a:xfrm>
              <a:off x="7239095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3" name="Google Shape;2373;p8"/>
            <p:cNvSpPr/>
            <p:nvPr/>
          </p:nvSpPr>
          <p:spPr>
            <a:xfrm>
              <a:off x="0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4" name="Google Shape;2374;p8"/>
            <p:cNvSpPr/>
            <p:nvPr/>
          </p:nvSpPr>
          <p:spPr>
            <a:xfrm>
              <a:off x="381005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5" name="Google Shape;2375;p8"/>
            <p:cNvSpPr/>
            <p:nvPr/>
          </p:nvSpPr>
          <p:spPr>
            <a:xfrm>
              <a:off x="762010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6" name="Google Shape;2376;p8"/>
            <p:cNvSpPr/>
            <p:nvPr/>
          </p:nvSpPr>
          <p:spPr>
            <a:xfrm>
              <a:off x="1143015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7" name="Google Shape;2377;p8"/>
            <p:cNvSpPr/>
            <p:nvPr/>
          </p:nvSpPr>
          <p:spPr>
            <a:xfrm>
              <a:off x="1524020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8" name="Google Shape;2378;p8"/>
            <p:cNvSpPr/>
            <p:nvPr/>
          </p:nvSpPr>
          <p:spPr>
            <a:xfrm>
              <a:off x="1905025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9" name="Google Shape;2379;p8"/>
            <p:cNvSpPr/>
            <p:nvPr/>
          </p:nvSpPr>
          <p:spPr>
            <a:xfrm>
              <a:off x="2286030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0" name="Google Shape;2380;p8"/>
            <p:cNvSpPr/>
            <p:nvPr/>
          </p:nvSpPr>
          <p:spPr>
            <a:xfrm>
              <a:off x="2667035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1" name="Google Shape;2381;p8"/>
            <p:cNvSpPr/>
            <p:nvPr/>
          </p:nvSpPr>
          <p:spPr>
            <a:xfrm>
              <a:off x="3048040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2" name="Google Shape;2382;p8"/>
            <p:cNvSpPr/>
            <p:nvPr/>
          </p:nvSpPr>
          <p:spPr>
            <a:xfrm>
              <a:off x="3429045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3" name="Google Shape;2383;p8"/>
            <p:cNvSpPr/>
            <p:nvPr/>
          </p:nvSpPr>
          <p:spPr>
            <a:xfrm>
              <a:off x="3810050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4" name="Google Shape;2384;p8"/>
            <p:cNvSpPr/>
            <p:nvPr/>
          </p:nvSpPr>
          <p:spPr>
            <a:xfrm>
              <a:off x="4191055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5" name="Google Shape;2385;p8"/>
            <p:cNvSpPr/>
            <p:nvPr/>
          </p:nvSpPr>
          <p:spPr>
            <a:xfrm>
              <a:off x="4572060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6" name="Google Shape;2386;p8"/>
            <p:cNvSpPr/>
            <p:nvPr/>
          </p:nvSpPr>
          <p:spPr>
            <a:xfrm>
              <a:off x="4953065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7" name="Google Shape;2387;p8"/>
            <p:cNvSpPr/>
            <p:nvPr/>
          </p:nvSpPr>
          <p:spPr>
            <a:xfrm>
              <a:off x="5334070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8" name="Google Shape;2388;p8"/>
            <p:cNvSpPr/>
            <p:nvPr/>
          </p:nvSpPr>
          <p:spPr>
            <a:xfrm>
              <a:off x="5715075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9" name="Google Shape;2389;p8"/>
            <p:cNvSpPr/>
            <p:nvPr/>
          </p:nvSpPr>
          <p:spPr>
            <a:xfrm>
              <a:off x="6096080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0" name="Google Shape;2390;p8"/>
            <p:cNvSpPr/>
            <p:nvPr/>
          </p:nvSpPr>
          <p:spPr>
            <a:xfrm>
              <a:off x="6477085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1" name="Google Shape;2391;p8"/>
            <p:cNvSpPr/>
            <p:nvPr/>
          </p:nvSpPr>
          <p:spPr>
            <a:xfrm>
              <a:off x="6858090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2" name="Google Shape;2392;p8"/>
            <p:cNvSpPr/>
            <p:nvPr/>
          </p:nvSpPr>
          <p:spPr>
            <a:xfrm>
              <a:off x="7239095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3" name="Google Shape;2393;p8"/>
            <p:cNvSpPr/>
            <p:nvPr/>
          </p:nvSpPr>
          <p:spPr>
            <a:xfrm>
              <a:off x="0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4" name="Google Shape;2394;p8"/>
            <p:cNvSpPr/>
            <p:nvPr/>
          </p:nvSpPr>
          <p:spPr>
            <a:xfrm>
              <a:off x="381005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5" name="Google Shape;2395;p8"/>
            <p:cNvSpPr/>
            <p:nvPr/>
          </p:nvSpPr>
          <p:spPr>
            <a:xfrm>
              <a:off x="762010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6" name="Google Shape;2396;p8"/>
            <p:cNvSpPr/>
            <p:nvPr/>
          </p:nvSpPr>
          <p:spPr>
            <a:xfrm>
              <a:off x="1143015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7" name="Google Shape;2397;p8"/>
            <p:cNvSpPr/>
            <p:nvPr/>
          </p:nvSpPr>
          <p:spPr>
            <a:xfrm>
              <a:off x="1524020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8" name="Google Shape;2398;p8"/>
            <p:cNvSpPr/>
            <p:nvPr/>
          </p:nvSpPr>
          <p:spPr>
            <a:xfrm>
              <a:off x="1905025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9" name="Google Shape;2399;p8"/>
            <p:cNvSpPr/>
            <p:nvPr/>
          </p:nvSpPr>
          <p:spPr>
            <a:xfrm>
              <a:off x="2286030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0" name="Google Shape;2400;p8"/>
            <p:cNvSpPr/>
            <p:nvPr/>
          </p:nvSpPr>
          <p:spPr>
            <a:xfrm>
              <a:off x="2667035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1" name="Google Shape;2401;p8"/>
            <p:cNvSpPr/>
            <p:nvPr/>
          </p:nvSpPr>
          <p:spPr>
            <a:xfrm>
              <a:off x="3048040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2" name="Google Shape;2402;p8"/>
            <p:cNvSpPr/>
            <p:nvPr/>
          </p:nvSpPr>
          <p:spPr>
            <a:xfrm>
              <a:off x="3429045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3" name="Google Shape;2403;p8"/>
            <p:cNvSpPr/>
            <p:nvPr/>
          </p:nvSpPr>
          <p:spPr>
            <a:xfrm>
              <a:off x="3810050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4" name="Google Shape;2404;p8"/>
            <p:cNvSpPr/>
            <p:nvPr/>
          </p:nvSpPr>
          <p:spPr>
            <a:xfrm>
              <a:off x="4191055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5" name="Google Shape;2405;p8"/>
            <p:cNvSpPr/>
            <p:nvPr/>
          </p:nvSpPr>
          <p:spPr>
            <a:xfrm>
              <a:off x="4572060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6" name="Google Shape;2406;p8"/>
            <p:cNvSpPr/>
            <p:nvPr/>
          </p:nvSpPr>
          <p:spPr>
            <a:xfrm>
              <a:off x="4953065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7" name="Google Shape;2407;p8"/>
            <p:cNvSpPr/>
            <p:nvPr/>
          </p:nvSpPr>
          <p:spPr>
            <a:xfrm>
              <a:off x="5334070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8" name="Google Shape;2408;p8"/>
            <p:cNvSpPr/>
            <p:nvPr/>
          </p:nvSpPr>
          <p:spPr>
            <a:xfrm>
              <a:off x="5715075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9" name="Google Shape;2409;p8"/>
            <p:cNvSpPr/>
            <p:nvPr/>
          </p:nvSpPr>
          <p:spPr>
            <a:xfrm>
              <a:off x="6096080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0" name="Google Shape;2410;p8"/>
            <p:cNvSpPr/>
            <p:nvPr/>
          </p:nvSpPr>
          <p:spPr>
            <a:xfrm>
              <a:off x="6477085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1" name="Google Shape;2411;p8"/>
            <p:cNvSpPr/>
            <p:nvPr/>
          </p:nvSpPr>
          <p:spPr>
            <a:xfrm>
              <a:off x="6858090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2" name="Google Shape;2412;p8"/>
            <p:cNvSpPr/>
            <p:nvPr/>
          </p:nvSpPr>
          <p:spPr>
            <a:xfrm>
              <a:off x="7239095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3" name="Google Shape;2413;p8"/>
            <p:cNvSpPr/>
            <p:nvPr/>
          </p:nvSpPr>
          <p:spPr>
            <a:xfrm>
              <a:off x="0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4" name="Google Shape;2414;p8"/>
            <p:cNvSpPr/>
            <p:nvPr/>
          </p:nvSpPr>
          <p:spPr>
            <a:xfrm>
              <a:off x="381005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5" name="Google Shape;2415;p8"/>
            <p:cNvSpPr/>
            <p:nvPr/>
          </p:nvSpPr>
          <p:spPr>
            <a:xfrm>
              <a:off x="762010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6" name="Google Shape;2416;p8"/>
            <p:cNvSpPr/>
            <p:nvPr/>
          </p:nvSpPr>
          <p:spPr>
            <a:xfrm>
              <a:off x="1143015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7" name="Google Shape;2417;p8"/>
            <p:cNvSpPr/>
            <p:nvPr/>
          </p:nvSpPr>
          <p:spPr>
            <a:xfrm>
              <a:off x="1524020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8" name="Google Shape;2418;p8"/>
            <p:cNvSpPr/>
            <p:nvPr/>
          </p:nvSpPr>
          <p:spPr>
            <a:xfrm>
              <a:off x="1905025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9" name="Google Shape;2419;p8"/>
            <p:cNvSpPr/>
            <p:nvPr/>
          </p:nvSpPr>
          <p:spPr>
            <a:xfrm>
              <a:off x="2286030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0" name="Google Shape;2420;p8"/>
            <p:cNvSpPr/>
            <p:nvPr/>
          </p:nvSpPr>
          <p:spPr>
            <a:xfrm>
              <a:off x="2667035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1" name="Google Shape;2421;p8"/>
            <p:cNvSpPr/>
            <p:nvPr/>
          </p:nvSpPr>
          <p:spPr>
            <a:xfrm>
              <a:off x="3048040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2" name="Google Shape;2422;p8"/>
            <p:cNvSpPr/>
            <p:nvPr/>
          </p:nvSpPr>
          <p:spPr>
            <a:xfrm>
              <a:off x="3429045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3" name="Google Shape;2423;p8"/>
            <p:cNvSpPr/>
            <p:nvPr/>
          </p:nvSpPr>
          <p:spPr>
            <a:xfrm>
              <a:off x="3810050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4" name="Google Shape;2424;p8"/>
            <p:cNvSpPr/>
            <p:nvPr/>
          </p:nvSpPr>
          <p:spPr>
            <a:xfrm>
              <a:off x="4191055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5" name="Google Shape;2425;p8"/>
            <p:cNvSpPr/>
            <p:nvPr/>
          </p:nvSpPr>
          <p:spPr>
            <a:xfrm>
              <a:off x="4572060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6" name="Google Shape;2426;p8"/>
            <p:cNvSpPr/>
            <p:nvPr/>
          </p:nvSpPr>
          <p:spPr>
            <a:xfrm>
              <a:off x="4953065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7" name="Google Shape;2427;p8"/>
            <p:cNvSpPr/>
            <p:nvPr/>
          </p:nvSpPr>
          <p:spPr>
            <a:xfrm>
              <a:off x="5334070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8" name="Google Shape;2428;p8"/>
            <p:cNvSpPr/>
            <p:nvPr/>
          </p:nvSpPr>
          <p:spPr>
            <a:xfrm>
              <a:off x="5715075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9" name="Google Shape;2429;p8"/>
            <p:cNvSpPr/>
            <p:nvPr/>
          </p:nvSpPr>
          <p:spPr>
            <a:xfrm>
              <a:off x="6096080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0" name="Google Shape;2430;p8"/>
            <p:cNvSpPr/>
            <p:nvPr/>
          </p:nvSpPr>
          <p:spPr>
            <a:xfrm>
              <a:off x="6477085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1" name="Google Shape;2431;p8"/>
            <p:cNvSpPr/>
            <p:nvPr/>
          </p:nvSpPr>
          <p:spPr>
            <a:xfrm>
              <a:off x="6858090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2" name="Google Shape;2432;p8"/>
            <p:cNvSpPr/>
            <p:nvPr/>
          </p:nvSpPr>
          <p:spPr>
            <a:xfrm>
              <a:off x="7239095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3" name="Google Shape;2433;p8"/>
            <p:cNvSpPr/>
            <p:nvPr/>
          </p:nvSpPr>
          <p:spPr>
            <a:xfrm>
              <a:off x="0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4" name="Google Shape;2434;p8"/>
            <p:cNvSpPr/>
            <p:nvPr/>
          </p:nvSpPr>
          <p:spPr>
            <a:xfrm>
              <a:off x="381005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5" name="Google Shape;2435;p8"/>
            <p:cNvSpPr/>
            <p:nvPr/>
          </p:nvSpPr>
          <p:spPr>
            <a:xfrm>
              <a:off x="762010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6" name="Google Shape;2436;p8"/>
            <p:cNvSpPr/>
            <p:nvPr/>
          </p:nvSpPr>
          <p:spPr>
            <a:xfrm>
              <a:off x="1143015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7" name="Google Shape;2437;p8"/>
            <p:cNvSpPr/>
            <p:nvPr/>
          </p:nvSpPr>
          <p:spPr>
            <a:xfrm>
              <a:off x="1524020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8" name="Google Shape;2438;p8"/>
            <p:cNvSpPr/>
            <p:nvPr/>
          </p:nvSpPr>
          <p:spPr>
            <a:xfrm>
              <a:off x="1905025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9" name="Google Shape;2439;p8"/>
            <p:cNvSpPr/>
            <p:nvPr/>
          </p:nvSpPr>
          <p:spPr>
            <a:xfrm>
              <a:off x="2286030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0" name="Google Shape;2440;p8"/>
            <p:cNvSpPr/>
            <p:nvPr/>
          </p:nvSpPr>
          <p:spPr>
            <a:xfrm>
              <a:off x="2667035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1" name="Google Shape;2441;p8"/>
            <p:cNvSpPr/>
            <p:nvPr/>
          </p:nvSpPr>
          <p:spPr>
            <a:xfrm>
              <a:off x="3048040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2" name="Google Shape;2442;p8"/>
            <p:cNvSpPr/>
            <p:nvPr/>
          </p:nvSpPr>
          <p:spPr>
            <a:xfrm>
              <a:off x="3429045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3" name="Google Shape;2443;p8"/>
            <p:cNvSpPr/>
            <p:nvPr/>
          </p:nvSpPr>
          <p:spPr>
            <a:xfrm>
              <a:off x="3810050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4" name="Google Shape;2444;p8"/>
            <p:cNvSpPr/>
            <p:nvPr/>
          </p:nvSpPr>
          <p:spPr>
            <a:xfrm>
              <a:off x="4191055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5" name="Google Shape;2445;p8"/>
            <p:cNvSpPr/>
            <p:nvPr/>
          </p:nvSpPr>
          <p:spPr>
            <a:xfrm>
              <a:off x="4572060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6" name="Google Shape;2446;p8"/>
            <p:cNvSpPr/>
            <p:nvPr/>
          </p:nvSpPr>
          <p:spPr>
            <a:xfrm>
              <a:off x="4953065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7" name="Google Shape;2447;p8"/>
            <p:cNvSpPr/>
            <p:nvPr/>
          </p:nvSpPr>
          <p:spPr>
            <a:xfrm>
              <a:off x="5334070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8" name="Google Shape;2448;p8"/>
            <p:cNvSpPr/>
            <p:nvPr/>
          </p:nvSpPr>
          <p:spPr>
            <a:xfrm>
              <a:off x="5715075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9" name="Google Shape;2449;p8"/>
            <p:cNvSpPr/>
            <p:nvPr/>
          </p:nvSpPr>
          <p:spPr>
            <a:xfrm>
              <a:off x="6096080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0" name="Google Shape;2450;p8"/>
            <p:cNvSpPr/>
            <p:nvPr/>
          </p:nvSpPr>
          <p:spPr>
            <a:xfrm>
              <a:off x="6477085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1" name="Google Shape;2451;p8"/>
            <p:cNvSpPr/>
            <p:nvPr/>
          </p:nvSpPr>
          <p:spPr>
            <a:xfrm>
              <a:off x="6858090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2" name="Google Shape;2452;p8"/>
            <p:cNvSpPr/>
            <p:nvPr/>
          </p:nvSpPr>
          <p:spPr>
            <a:xfrm>
              <a:off x="7239095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3" name="Google Shape;2453;p8"/>
            <p:cNvSpPr/>
            <p:nvPr/>
          </p:nvSpPr>
          <p:spPr>
            <a:xfrm>
              <a:off x="0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4" name="Google Shape;2454;p8"/>
            <p:cNvSpPr/>
            <p:nvPr/>
          </p:nvSpPr>
          <p:spPr>
            <a:xfrm>
              <a:off x="381005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5" name="Google Shape;2455;p8"/>
            <p:cNvSpPr/>
            <p:nvPr/>
          </p:nvSpPr>
          <p:spPr>
            <a:xfrm>
              <a:off x="762010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6" name="Google Shape;2456;p8"/>
            <p:cNvSpPr/>
            <p:nvPr/>
          </p:nvSpPr>
          <p:spPr>
            <a:xfrm>
              <a:off x="1143015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7" name="Google Shape;2457;p8"/>
            <p:cNvSpPr/>
            <p:nvPr/>
          </p:nvSpPr>
          <p:spPr>
            <a:xfrm>
              <a:off x="1524020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8" name="Google Shape;2458;p8"/>
            <p:cNvSpPr/>
            <p:nvPr/>
          </p:nvSpPr>
          <p:spPr>
            <a:xfrm>
              <a:off x="1905025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9" name="Google Shape;2459;p8"/>
            <p:cNvSpPr/>
            <p:nvPr/>
          </p:nvSpPr>
          <p:spPr>
            <a:xfrm>
              <a:off x="2286030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0" name="Google Shape;2460;p8"/>
            <p:cNvSpPr/>
            <p:nvPr/>
          </p:nvSpPr>
          <p:spPr>
            <a:xfrm>
              <a:off x="2667035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1" name="Google Shape;2461;p8"/>
            <p:cNvSpPr/>
            <p:nvPr/>
          </p:nvSpPr>
          <p:spPr>
            <a:xfrm>
              <a:off x="3048040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2" name="Google Shape;2462;p8"/>
            <p:cNvSpPr/>
            <p:nvPr/>
          </p:nvSpPr>
          <p:spPr>
            <a:xfrm>
              <a:off x="3429045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3" name="Google Shape;2463;p8"/>
            <p:cNvSpPr/>
            <p:nvPr/>
          </p:nvSpPr>
          <p:spPr>
            <a:xfrm>
              <a:off x="3810050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4" name="Google Shape;2464;p8"/>
            <p:cNvSpPr/>
            <p:nvPr/>
          </p:nvSpPr>
          <p:spPr>
            <a:xfrm>
              <a:off x="4191055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5" name="Google Shape;2465;p8"/>
            <p:cNvSpPr/>
            <p:nvPr/>
          </p:nvSpPr>
          <p:spPr>
            <a:xfrm>
              <a:off x="4572060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6" name="Google Shape;2466;p8"/>
            <p:cNvSpPr/>
            <p:nvPr/>
          </p:nvSpPr>
          <p:spPr>
            <a:xfrm>
              <a:off x="4953065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7" name="Google Shape;2467;p8"/>
            <p:cNvSpPr/>
            <p:nvPr/>
          </p:nvSpPr>
          <p:spPr>
            <a:xfrm>
              <a:off x="5334070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8" name="Google Shape;2468;p8"/>
            <p:cNvSpPr/>
            <p:nvPr/>
          </p:nvSpPr>
          <p:spPr>
            <a:xfrm>
              <a:off x="5715075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9" name="Google Shape;2469;p8"/>
            <p:cNvSpPr/>
            <p:nvPr/>
          </p:nvSpPr>
          <p:spPr>
            <a:xfrm>
              <a:off x="6096080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0" name="Google Shape;2470;p8"/>
            <p:cNvSpPr/>
            <p:nvPr/>
          </p:nvSpPr>
          <p:spPr>
            <a:xfrm>
              <a:off x="6477085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1" name="Google Shape;2471;p8"/>
            <p:cNvSpPr/>
            <p:nvPr/>
          </p:nvSpPr>
          <p:spPr>
            <a:xfrm>
              <a:off x="6858090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2" name="Google Shape;2472;p8"/>
            <p:cNvSpPr/>
            <p:nvPr/>
          </p:nvSpPr>
          <p:spPr>
            <a:xfrm>
              <a:off x="7239095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3" name="Google Shape;2473;p8"/>
            <p:cNvSpPr/>
            <p:nvPr/>
          </p:nvSpPr>
          <p:spPr>
            <a:xfrm>
              <a:off x="0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4" name="Google Shape;2474;p8"/>
            <p:cNvSpPr/>
            <p:nvPr/>
          </p:nvSpPr>
          <p:spPr>
            <a:xfrm>
              <a:off x="381005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5" name="Google Shape;2475;p8"/>
            <p:cNvSpPr/>
            <p:nvPr/>
          </p:nvSpPr>
          <p:spPr>
            <a:xfrm>
              <a:off x="762010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6" name="Google Shape;2476;p8"/>
            <p:cNvSpPr/>
            <p:nvPr/>
          </p:nvSpPr>
          <p:spPr>
            <a:xfrm>
              <a:off x="1143015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7" name="Google Shape;2477;p8"/>
            <p:cNvSpPr/>
            <p:nvPr/>
          </p:nvSpPr>
          <p:spPr>
            <a:xfrm>
              <a:off x="1524020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8" name="Google Shape;2478;p8"/>
            <p:cNvSpPr/>
            <p:nvPr/>
          </p:nvSpPr>
          <p:spPr>
            <a:xfrm>
              <a:off x="1905025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9" name="Google Shape;2479;p8"/>
            <p:cNvSpPr/>
            <p:nvPr/>
          </p:nvSpPr>
          <p:spPr>
            <a:xfrm>
              <a:off x="2286030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0" name="Google Shape;2480;p8"/>
            <p:cNvSpPr/>
            <p:nvPr/>
          </p:nvSpPr>
          <p:spPr>
            <a:xfrm>
              <a:off x="2667035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1" name="Google Shape;2481;p8"/>
            <p:cNvSpPr/>
            <p:nvPr/>
          </p:nvSpPr>
          <p:spPr>
            <a:xfrm>
              <a:off x="3048040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2" name="Google Shape;2482;p8"/>
            <p:cNvSpPr/>
            <p:nvPr/>
          </p:nvSpPr>
          <p:spPr>
            <a:xfrm>
              <a:off x="3429045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3" name="Google Shape;2483;p8"/>
            <p:cNvSpPr/>
            <p:nvPr/>
          </p:nvSpPr>
          <p:spPr>
            <a:xfrm>
              <a:off x="3810050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4" name="Google Shape;2484;p8"/>
            <p:cNvSpPr/>
            <p:nvPr/>
          </p:nvSpPr>
          <p:spPr>
            <a:xfrm>
              <a:off x="4191055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5" name="Google Shape;2485;p8"/>
            <p:cNvSpPr/>
            <p:nvPr/>
          </p:nvSpPr>
          <p:spPr>
            <a:xfrm>
              <a:off x="4572060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6" name="Google Shape;2486;p8"/>
            <p:cNvSpPr/>
            <p:nvPr/>
          </p:nvSpPr>
          <p:spPr>
            <a:xfrm>
              <a:off x="4953065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7" name="Google Shape;2487;p8"/>
            <p:cNvSpPr/>
            <p:nvPr/>
          </p:nvSpPr>
          <p:spPr>
            <a:xfrm>
              <a:off x="5334070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8" name="Google Shape;2488;p8"/>
            <p:cNvSpPr/>
            <p:nvPr/>
          </p:nvSpPr>
          <p:spPr>
            <a:xfrm>
              <a:off x="5715075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9" name="Google Shape;2489;p8"/>
            <p:cNvSpPr/>
            <p:nvPr/>
          </p:nvSpPr>
          <p:spPr>
            <a:xfrm>
              <a:off x="6096080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0" name="Google Shape;2490;p8"/>
            <p:cNvSpPr/>
            <p:nvPr/>
          </p:nvSpPr>
          <p:spPr>
            <a:xfrm>
              <a:off x="6477085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1" name="Google Shape;2491;p8"/>
            <p:cNvSpPr/>
            <p:nvPr/>
          </p:nvSpPr>
          <p:spPr>
            <a:xfrm>
              <a:off x="6858090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2" name="Google Shape;2492;p8"/>
            <p:cNvSpPr/>
            <p:nvPr/>
          </p:nvSpPr>
          <p:spPr>
            <a:xfrm>
              <a:off x="7239095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3" name="Google Shape;2493;p8"/>
            <p:cNvSpPr/>
            <p:nvPr/>
          </p:nvSpPr>
          <p:spPr>
            <a:xfrm>
              <a:off x="0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4" name="Google Shape;2494;p8"/>
            <p:cNvSpPr/>
            <p:nvPr/>
          </p:nvSpPr>
          <p:spPr>
            <a:xfrm>
              <a:off x="381005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5" name="Google Shape;2495;p8"/>
            <p:cNvSpPr/>
            <p:nvPr/>
          </p:nvSpPr>
          <p:spPr>
            <a:xfrm>
              <a:off x="762010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6" name="Google Shape;2496;p8"/>
            <p:cNvSpPr/>
            <p:nvPr/>
          </p:nvSpPr>
          <p:spPr>
            <a:xfrm>
              <a:off x="1143015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7" name="Google Shape;2497;p8"/>
            <p:cNvSpPr/>
            <p:nvPr/>
          </p:nvSpPr>
          <p:spPr>
            <a:xfrm>
              <a:off x="1524020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8" name="Google Shape;2498;p8"/>
            <p:cNvSpPr/>
            <p:nvPr/>
          </p:nvSpPr>
          <p:spPr>
            <a:xfrm>
              <a:off x="1905025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9" name="Google Shape;2499;p8"/>
            <p:cNvSpPr/>
            <p:nvPr/>
          </p:nvSpPr>
          <p:spPr>
            <a:xfrm>
              <a:off x="2286030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0" name="Google Shape;2500;p8"/>
            <p:cNvSpPr/>
            <p:nvPr/>
          </p:nvSpPr>
          <p:spPr>
            <a:xfrm>
              <a:off x="2667035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1" name="Google Shape;2501;p8"/>
            <p:cNvSpPr/>
            <p:nvPr/>
          </p:nvSpPr>
          <p:spPr>
            <a:xfrm>
              <a:off x="3048040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2" name="Google Shape;2502;p8"/>
            <p:cNvSpPr/>
            <p:nvPr/>
          </p:nvSpPr>
          <p:spPr>
            <a:xfrm>
              <a:off x="3429045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3" name="Google Shape;2503;p8"/>
            <p:cNvSpPr/>
            <p:nvPr/>
          </p:nvSpPr>
          <p:spPr>
            <a:xfrm>
              <a:off x="3810050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4" name="Google Shape;2504;p8"/>
            <p:cNvSpPr/>
            <p:nvPr/>
          </p:nvSpPr>
          <p:spPr>
            <a:xfrm>
              <a:off x="4191055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5" name="Google Shape;2505;p8"/>
            <p:cNvSpPr/>
            <p:nvPr/>
          </p:nvSpPr>
          <p:spPr>
            <a:xfrm>
              <a:off x="4572060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6" name="Google Shape;2506;p8"/>
            <p:cNvSpPr/>
            <p:nvPr/>
          </p:nvSpPr>
          <p:spPr>
            <a:xfrm>
              <a:off x="4953065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7" name="Google Shape;2507;p8"/>
            <p:cNvSpPr/>
            <p:nvPr/>
          </p:nvSpPr>
          <p:spPr>
            <a:xfrm>
              <a:off x="5334070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8" name="Google Shape;2508;p8"/>
            <p:cNvSpPr/>
            <p:nvPr/>
          </p:nvSpPr>
          <p:spPr>
            <a:xfrm>
              <a:off x="5715075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9" name="Google Shape;2509;p8"/>
            <p:cNvSpPr/>
            <p:nvPr/>
          </p:nvSpPr>
          <p:spPr>
            <a:xfrm>
              <a:off x="6096080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0" name="Google Shape;2510;p8"/>
            <p:cNvSpPr/>
            <p:nvPr/>
          </p:nvSpPr>
          <p:spPr>
            <a:xfrm>
              <a:off x="6477085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1" name="Google Shape;2511;p8"/>
            <p:cNvSpPr/>
            <p:nvPr/>
          </p:nvSpPr>
          <p:spPr>
            <a:xfrm>
              <a:off x="6858090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2" name="Google Shape;2512;p8"/>
            <p:cNvSpPr/>
            <p:nvPr/>
          </p:nvSpPr>
          <p:spPr>
            <a:xfrm>
              <a:off x="7239095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3" name="Google Shape;2513;p8"/>
            <p:cNvSpPr/>
            <p:nvPr/>
          </p:nvSpPr>
          <p:spPr>
            <a:xfrm>
              <a:off x="0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4" name="Google Shape;2514;p8"/>
            <p:cNvSpPr/>
            <p:nvPr/>
          </p:nvSpPr>
          <p:spPr>
            <a:xfrm>
              <a:off x="381005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5" name="Google Shape;2515;p8"/>
            <p:cNvSpPr/>
            <p:nvPr/>
          </p:nvSpPr>
          <p:spPr>
            <a:xfrm>
              <a:off x="762010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6" name="Google Shape;2516;p8"/>
            <p:cNvSpPr/>
            <p:nvPr/>
          </p:nvSpPr>
          <p:spPr>
            <a:xfrm>
              <a:off x="1143015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7" name="Google Shape;2517;p8"/>
            <p:cNvSpPr/>
            <p:nvPr/>
          </p:nvSpPr>
          <p:spPr>
            <a:xfrm>
              <a:off x="1524020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8" name="Google Shape;2518;p8"/>
            <p:cNvSpPr/>
            <p:nvPr/>
          </p:nvSpPr>
          <p:spPr>
            <a:xfrm>
              <a:off x="1905025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9" name="Google Shape;2519;p8"/>
            <p:cNvSpPr/>
            <p:nvPr/>
          </p:nvSpPr>
          <p:spPr>
            <a:xfrm>
              <a:off x="2286030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0" name="Google Shape;2520;p8"/>
            <p:cNvSpPr/>
            <p:nvPr/>
          </p:nvSpPr>
          <p:spPr>
            <a:xfrm>
              <a:off x="2667035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1" name="Google Shape;2521;p8"/>
            <p:cNvSpPr/>
            <p:nvPr/>
          </p:nvSpPr>
          <p:spPr>
            <a:xfrm>
              <a:off x="3048040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2" name="Google Shape;2522;p8"/>
            <p:cNvSpPr/>
            <p:nvPr/>
          </p:nvSpPr>
          <p:spPr>
            <a:xfrm>
              <a:off x="3429045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3" name="Google Shape;2523;p8"/>
            <p:cNvSpPr/>
            <p:nvPr/>
          </p:nvSpPr>
          <p:spPr>
            <a:xfrm>
              <a:off x="3810050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4" name="Google Shape;2524;p8"/>
            <p:cNvSpPr/>
            <p:nvPr/>
          </p:nvSpPr>
          <p:spPr>
            <a:xfrm>
              <a:off x="4191055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5" name="Google Shape;2525;p8"/>
            <p:cNvSpPr/>
            <p:nvPr/>
          </p:nvSpPr>
          <p:spPr>
            <a:xfrm>
              <a:off x="4572060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6" name="Google Shape;2526;p8"/>
            <p:cNvSpPr/>
            <p:nvPr/>
          </p:nvSpPr>
          <p:spPr>
            <a:xfrm>
              <a:off x="4953065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7" name="Google Shape;2527;p8"/>
            <p:cNvSpPr/>
            <p:nvPr/>
          </p:nvSpPr>
          <p:spPr>
            <a:xfrm>
              <a:off x="5334070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8" name="Google Shape;2528;p8"/>
            <p:cNvSpPr/>
            <p:nvPr/>
          </p:nvSpPr>
          <p:spPr>
            <a:xfrm>
              <a:off x="5715075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9" name="Google Shape;2529;p8"/>
            <p:cNvSpPr/>
            <p:nvPr/>
          </p:nvSpPr>
          <p:spPr>
            <a:xfrm>
              <a:off x="6096080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0" name="Google Shape;2530;p8"/>
            <p:cNvSpPr/>
            <p:nvPr/>
          </p:nvSpPr>
          <p:spPr>
            <a:xfrm>
              <a:off x="6477085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1" name="Google Shape;2531;p8"/>
            <p:cNvSpPr/>
            <p:nvPr/>
          </p:nvSpPr>
          <p:spPr>
            <a:xfrm>
              <a:off x="6858090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2" name="Google Shape;2532;p8"/>
            <p:cNvSpPr/>
            <p:nvPr/>
          </p:nvSpPr>
          <p:spPr>
            <a:xfrm>
              <a:off x="7239095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3" name="Google Shape;2533;p8"/>
            <p:cNvSpPr/>
            <p:nvPr/>
          </p:nvSpPr>
          <p:spPr>
            <a:xfrm>
              <a:off x="0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4" name="Google Shape;2534;p8"/>
            <p:cNvSpPr/>
            <p:nvPr/>
          </p:nvSpPr>
          <p:spPr>
            <a:xfrm>
              <a:off x="381005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5" name="Google Shape;2535;p8"/>
            <p:cNvSpPr/>
            <p:nvPr/>
          </p:nvSpPr>
          <p:spPr>
            <a:xfrm>
              <a:off x="762010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6" name="Google Shape;2536;p8"/>
            <p:cNvSpPr/>
            <p:nvPr/>
          </p:nvSpPr>
          <p:spPr>
            <a:xfrm>
              <a:off x="1143015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7" name="Google Shape;2537;p8"/>
            <p:cNvSpPr/>
            <p:nvPr/>
          </p:nvSpPr>
          <p:spPr>
            <a:xfrm>
              <a:off x="1524020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8" name="Google Shape;2538;p8"/>
            <p:cNvSpPr/>
            <p:nvPr/>
          </p:nvSpPr>
          <p:spPr>
            <a:xfrm>
              <a:off x="1905025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9" name="Google Shape;2539;p8"/>
            <p:cNvSpPr/>
            <p:nvPr/>
          </p:nvSpPr>
          <p:spPr>
            <a:xfrm>
              <a:off x="2286030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0" name="Google Shape;2540;p8"/>
            <p:cNvSpPr/>
            <p:nvPr/>
          </p:nvSpPr>
          <p:spPr>
            <a:xfrm>
              <a:off x="2667035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1" name="Google Shape;2541;p8"/>
            <p:cNvSpPr/>
            <p:nvPr/>
          </p:nvSpPr>
          <p:spPr>
            <a:xfrm>
              <a:off x="3048040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2" name="Google Shape;2542;p8"/>
            <p:cNvSpPr/>
            <p:nvPr/>
          </p:nvSpPr>
          <p:spPr>
            <a:xfrm>
              <a:off x="3429045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3" name="Google Shape;2543;p8"/>
            <p:cNvSpPr/>
            <p:nvPr/>
          </p:nvSpPr>
          <p:spPr>
            <a:xfrm>
              <a:off x="3810050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4" name="Google Shape;2544;p8"/>
            <p:cNvSpPr/>
            <p:nvPr/>
          </p:nvSpPr>
          <p:spPr>
            <a:xfrm>
              <a:off x="4191055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5" name="Google Shape;2545;p8"/>
            <p:cNvSpPr/>
            <p:nvPr/>
          </p:nvSpPr>
          <p:spPr>
            <a:xfrm>
              <a:off x="4572060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6" name="Google Shape;2546;p8"/>
            <p:cNvSpPr/>
            <p:nvPr/>
          </p:nvSpPr>
          <p:spPr>
            <a:xfrm>
              <a:off x="4953065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7" name="Google Shape;2547;p8"/>
            <p:cNvSpPr/>
            <p:nvPr/>
          </p:nvSpPr>
          <p:spPr>
            <a:xfrm>
              <a:off x="5334070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8" name="Google Shape;2548;p8"/>
            <p:cNvSpPr/>
            <p:nvPr/>
          </p:nvSpPr>
          <p:spPr>
            <a:xfrm>
              <a:off x="5715075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9" name="Google Shape;2549;p8"/>
            <p:cNvSpPr/>
            <p:nvPr/>
          </p:nvSpPr>
          <p:spPr>
            <a:xfrm>
              <a:off x="6096080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0" name="Google Shape;2550;p8"/>
            <p:cNvSpPr/>
            <p:nvPr/>
          </p:nvSpPr>
          <p:spPr>
            <a:xfrm>
              <a:off x="6477085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1" name="Google Shape;2551;p8"/>
            <p:cNvSpPr/>
            <p:nvPr/>
          </p:nvSpPr>
          <p:spPr>
            <a:xfrm>
              <a:off x="6858090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2" name="Google Shape;2552;p8"/>
            <p:cNvSpPr/>
            <p:nvPr/>
          </p:nvSpPr>
          <p:spPr>
            <a:xfrm>
              <a:off x="7239095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3" name="Google Shape;2553;p8"/>
            <p:cNvSpPr/>
            <p:nvPr/>
          </p:nvSpPr>
          <p:spPr>
            <a:xfrm>
              <a:off x="0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4" name="Google Shape;2554;p8"/>
            <p:cNvSpPr/>
            <p:nvPr/>
          </p:nvSpPr>
          <p:spPr>
            <a:xfrm>
              <a:off x="381005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5" name="Google Shape;2555;p8"/>
            <p:cNvSpPr/>
            <p:nvPr/>
          </p:nvSpPr>
          <p:spPr>
            <a:xfrm>
              <a:off x="762010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6" name="Google Shape;2556;p8"/>
            <p:cNvSpPr/>
            <p:nvPr/>
          </p:nvSpPr>
          <p:spPr>
            <a:xfrm>
              <a:off x="1143015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7" name="Google Shape;2557;p8"/>
            <p:cNvSpPr/>
            <p:nvPr/>
          </p:nvSpPr>
          <p:spPr>
            <a:xfrm>
              <a:off x="1524020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8" name="Google Shape;2558;p8"/>
            <p:cNvSpPr/>
            <p:nvPr/>
          </p:nvSpPr>
          <p:spPr>
            <a:xfrm>
              <a:off x="1905025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9" name="Google Shape;2559;p8"/>
            <p:cNvSpPr/>
            <p:nvPr/>
          </p:nvSpPr>
          <p:spPr>
            <a:xfrm>
              <a:off x="2286030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0" name="Google Shape;2560;p8"/>
            <p:cNvSpPr/>
            <p:nvPr/>
          </p:nvSpPr>
          <p:spPr>
            <a:xfrm>
              <a:off x="2667035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1" name="Google Shape;2561;p8"/>
            <p:cNvSpPr/>
            <p:nvPr/>
          </p:nvSpPr>
          <p:spPr>
            <a:xfrm>
              <a:off x="3048040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2" name="Google Shape;2562;p8"/>
            <p:cNvSpPr/>
            <p:nvPr/>
          </p:nvSpPr>
          <p:spPr>
            <a:xfrm>
              <a:off x="3429045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3" name="Google Shape;2563;p8"/>
            <p:cNvSpPr/>
            <p:nvPr/>
          </p:nvSpPr>
          <p:spPr>
            <a:xfrm>
              <a:off x="3810050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4" name="Google Shape;2564;p8"/>
            <p:cNvSpPr/>
            <p:nvPr/>
          </p:nvSpPr>
          <p:spPr>
            <a:xfrm>
              <a:off x="4191055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5" name="Google Shape;2565;p8"/>
            <p:cNvSpPr/>
            <p:nvPr/>
          </p:nvSpPr>
          <p:spPr>
            <a:xfrm>
              <a:off x="4572060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6" name="Google Shape;2566;p8"/>
            <p:cNvSpPr/>
            <p:nvPr/>
          </p:nvSpPr>
          <p:spPr>
            <a:xfrm>
              <a:off x="4953065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7" name="Google Shape;2567;p8"/>
            <p:cNvSpPr/>
            <p:nvPr/>
          </p:nvSpPr>
          <p:spPr>
            <a:xfrm>
              <a:off x="5334070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8" name="Google Shape;2568;p8"/>
            <p:cNvSpPr/>
            <p:nvPr/>
          </p:nvSpPr>
          <p:spPr>
            <a:xfrm>
              <a:off x="5715075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9" name="Google Shape;2569;p8"/>
            <p:cNvSpPr/>
            <p:nvPr/>
          </p:nvSpPr>
          <p:spPr>
            <a:xfrm>
              <a:off x="6096080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0" name="Google Shape;2570;p8"/>
            <p:cNvSpPr/>
            <p:nvPr/>
          </p:nvSpPr>
          <p:spPr>
            <a:xfrm>
              <a:off x="6477085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1" name="Google Shape;2571;p8"/>
            <p:cNvSpPr/>
            <p:nvPr/>
          </p:nvSpPr>
          <p:spPr>
            <a:xfrm>
              <a:off x="6858090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2" name="Google Shape;2572;p8"/>
            <p:cNvSpPr/>
            <p:nvPr/>
          </p:nvSpPr>
          <p:spPr>
            <a:xfrm>
              <a:off x="7239095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3" name="Google Shape;2573;p8"/>
            <p:cNvSpPr/>
            <p:nvPr/>
          </p:nvSpPr>
          <p:spPr>
            <a:xfrm>
              <a:off x="0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4" name="Google Shape;2574;p8"/>
            <p:cNvSpPr/>
            <p:nvPr/>
          </p:nvSpPr>
          <p:spPr>
            <a:xfrm>
              <a:off x="381005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5" name="Google Shape;2575;p8"/>
            <p:cNvSpPr/>
            <p:nvPr/>
          </p:nvSpPr>
          <p:spPr>
            <a:xfrm>
              <a:off x="762010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6" name="Google Shape;2576;p8"/>
            <p:cNvSpPr/>
            <p:nvPr/>
          </p:nvSpPr>
          <p:spPr>
            <a:xfrm>
              <a:off x="1143015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7" name="Google Shape;2577;p8"/>
            <p:cNvSpPr/>
            <p:nvPr/>
          </p:nvSpPr>
          <p:spPr>
            <a:xfrm>
              <a:off x="1524020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8" name="Google Shape;2578;p8"/>
            <p:cNvSpPr/>
            <p:nvPr/>
          </p:nvSpPr>
          <p:spPr>
            <a:xfrm>
              <a:off x="1905025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9" name="Google Shape;2579;p8"/>
            <p:cNvSpPr/>
            <p:nvPr/>
          </p:nvSpPr>
          <p:spPr>
            <a:xfrm>
              <a:off x="2286030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0" name="Google Shape;2580;p8"/>
            <p:cNvSpPr/>
            <p:nvPr/>
          </p:nvSpPr>
          <p:spPr>
            <a:xfrm>
              <a:off x="2667035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1" name="Google Shape;2581;p8"/>
            <p:cNvSpPr/>
            <p:nvPr/>
          </p:nvSpPr>
          <p:spPr>
            <a:xfrm>
              <a:off x="3048040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2" name="Google Shape;2582;p8"/>
            <p:cNvSpPr/>
            <p:nvPr/>
          </p:nvSpPr>
          <p:spPr>
            <a:xfrm>
              <a:off x="3429045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3" name="Google Shape;2583;p8"/>
            <p:cNvSpPr/>
            <p:nvPr/>
          </p:nvSpPr>
          <p:spPr>
            <a:xfrm>
              <a:off x="3810050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4" name="Google Shape;2584;p8"/>
            <p:cNvSpPr/>
            <p:nvPr/>
          </p:nvSpPr>
          <p:spPr>
            <a:xfrm>
              <a:off x="4191055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5" name="Google Shape;2585;p8"/>
            <p:cNvSpPr/>
            <p:nvPr/>
          </p:nvSpPr>
          <p:spPr>
            <a:xfrm>
              <a:off x="4572060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6" name="Google Shape;2586;p8"/>
            <p:cNvSpPr/>
            <p:nvPr/>
          </p:nvSpPr>
          <p:spPr>
            <a:xfrm>
              <a:off x="4953065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7" name="Google Shape;2587;p8"/>
            <p:cNvSpPr/>
            <p:nvPr/>
          </p:nvSpPr>
          <p:spPr>
            <a:xfrm>
              <a:off x="5334070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8" name="Google Shape;2588;p8"/>
            <p:cNvSpPr/>
            <p:nvPr/>
          </p:nvSpPr>
          <p:spPr>
            <a:xfrm>
              <a:off x="5715075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9" name="Google Shape;2589;p8"/>
            <p:cNvSpPr/>
            <p:nvPr/>
          </p:nvSpPr>
          <p:spPr>
            <a:xfrm>
              <a:off x="6096080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0" name="Google Shape;2590;p8"/>
            <p:cNvSpPr/>
            <p:nvPr/>
          </p:nvSpPr>
          <p:spPr>
            <a:xfrm>
              <a:off x="6477085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1" name="Google Shape;2591;p8"/>
            <p:cNvSpPr/>
            <p:nvPr/>
          </p:nvSpPr>
          <p:spPr>
            <a:xfrm>
              <a:off x="6858090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2" name="Google Shape;2592;p8"/>
            <p:cNvSpPr/>
            <p:nvPr/>
          </p:nvSpPr>
          <p:spPr>
            <a:xfrm>
              <a:off x="7239095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3" name="Google Shape;2593;p8"/>
            <p:cNvSpPr/>
            <p:nvPr/>
          </p:nvSpPr>
          <p:spPr>
            <a:xfrm>
              <a:off x="7620110" y="0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4" name="Google Shape;2594;p8"/>
            <p:cNvSpPr/>
            <p:nvPr/>
          </p:nvSpPr>
          <p:spPr>
            <a:xfrm>
              <a:off x="8001115" y="0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5" name="Google Shape;2595;p8"/>
            <p:cNvSpPr/>
            <p:nvPr/>
          </p:nvSpPr>
          <p:spPr>
            <a:xfrm>
              <a:off x="8382120" y="0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6" name="Google Shape;2596;p8"/>
            <p:cNvSpPr/>
            <p:nvPr/>
          </p:nvSpPr>
          <p:spPr>
            <a:xfrm>
              <a:off x="8763125" y="0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7" name="Google Shape;2597;p8"/>
            <p:cNvSpPr/>
            <p:nvPr/>
          </p:nvSpPr>
          <p:spPr>
            <a:xfrm>
              <a:off x="7620110" y="342894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8" name="Google Shape;2598;p8"/>
            <p:cNvSpPr/>
            <p:nvPr/>
          </p:nvSpPr>
          <p:spPr>
            <a:xfrm>
              <a:off x="8001115" y="342894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9" name="Google Shape;2599;p8"/>
            <p:cNvSpPr/>
            <p:nvPr/>
          </p:nvSpPr>
          <p:spPr>
            <a:xfrm>
              <a:off x="8382120" y="342894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0" name="Google Shape;2600;p8"/>
            <p:cNvSpPr/>
            <p:nvPr/>
          </p:nvSpPr>
          <p:spPr>
            <a:xfrm>
              <a:off x="8763125" y="342894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1" name="Google Shape;2601;p8"/>
            <p:cNvSpPr/>
            <p:nvPr/>
          </p:nvSpPr>
          <p:spPr>
            <a:xfrm>
              <a:off x="7620110" y="685788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2" name="Google Shape;2602;p8"/>
            <p:cNvSpPr/>
            <p:nvPr/>
          </p:nvSpPr>
          <p:spPr>
            <a:xfrm>
              <a:off x="8001115" y="685788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3" name="Google Shape;2603;p8"/>
            <p:cNvSpPr/>
            <p:nvPr/>
          </p:nvSpPr>
          <p:spPr>
            <a:xfrm>
              <a:off x="8382120" y="685788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4" name="Google Shape;2604;p8"/>
            <p:cNvSpPr/>
            <p:nvPr/>
          </p:nvSpPr>
          <p:spPr>
            <a:xfrm>
              <a:off x="8763125" y="685788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5" name="Google Shape;2605;p8"/>
            <p:cNvSpPr/>
            <p:nvPr/>
          </p:nvSpPr>
          <p:spPr>
            <a:xfrm>
              <a:off x="7620110" y="1028682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6" name="Google Shape;2606;p8"/>
            <p:cNvSpPr/>
            <p:nvPr/>
          </p:nvSpPr>
          <p:spPr>
            <a:xfrm>
              <a:off x="8001115" y="1028682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7" name="Google Shape;2607;p8"/>
            <p:cNvSpPr/>
            <p:nvPr/>
          </p:nvSpPr>
          <p:spPr>
            <a:xfrm>
              <a:off x="8382120" y="1028682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8" name="Google Shape;2608;p8"/>
            <p:cNvSpPr/>
            <p:nvPr/>
          </p:nvSpPr>
          <p:spPr>
            <a:xfrm>
              <a:off x="8763125" y="1028682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9" name="Google Shape;2609;p8"/>
            <p:cNvSpPr/>
            <p:nvPr/>
          </p:nvSpPr>
          <p:spPr>
            <a:xfrm>
              <a:off x="7620110" y="1371576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0" name="Google Shape;2610;p8"/>
            <p:cNvSpPr/>
            <p:nvPr/>
          </p:nvSpPr>
          <p:spPr>
            <a:xfrm>
              <a:off x="8001115" y="1371576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1" name="Google Shape;2611;p8"/>
            <p:cNvSpPr/>
            <p:nvPr/>
          </p:nvSpPr>
          <p:spPr>
            <a:xfrm>
              <a:off x="8382120" y="1371576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2" name="Google Shape;2612;p8"/>
            <p:cNvSpPr/>
            <p:nvPr/>
          </p:nvSpPr>
          <p:spPr>
            <a:xfrm>
              <a:off x="8763125" y="1371576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3" name="Google Shape;2613;p8"/>
            <p:cNvSpPr/>
            <p:nvPr/>
          </p:nvSpPr>
          <p:spPr>
            <a:xfrm>
              <a:off x="7620110" y="1714470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4" name="Google Shape;2614;p8"/>
            <p:cNvSpPr/>
            <p:nvPr/>
          </p:nvSpPr>
          <p:spPr>
            <a:xfrm>
              <a:off x="8001115" y="1714470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5" name="Google Shape;2615;p8"/>
            <p:cNvSpPr/>
            <p:nvPr/>
          </p:nvSpPr>
          <p:spPr>
            <a:xfrm>
              <a:off x="8382120" y="1714470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6" name="Google Shape;2616;p8"/>
            <p:cNvSpPr/>
            <p:nvPr/>
          </p:nvSpPr>
          <p:spPr>
            <a:xfrm>
              <a:off x="8763125" y="1714470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7" name="Google Shape;2617;p8"/>
            <p:cNvSpPr/>
            <p:nvPr/>
          </p:nvSpPr>
          <p:spPr>
            <a:xfrm>
              <a:off x="7620110" y="2057365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8" name="Google Shape;2618;p8"/>
            <p:cNvSpPr/>
            <p:nvPr/>
          </p:nvSpPr>
          <p:spPr>
            <a:xfrm>
              <a:off x="8001115" y="2057365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9" name="Google Shape;2619;p8"/>
            <p:cNvSpPr/>
            <p:nvPr/>
          </p:nvSpPr>
          <p:spPr>
            <a:xfrm>
              <a:off x="8382120" y="2057365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0" name="Google Shape;2620;p8"/>
            <p:cNvSpPr/>
            <p:nvPr/>
          </p:nvSpPr>
          <p:spPr>
            <a:xfrm>
              <a:off x="8763125" y="2057365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1" name="Google Shape;2621;p8"/>
            <p:cNvSpPr/>
            <p:nvPr/>
          </p:nvSpPr>
          <p:spPr>
            <a:xfrm>
              <a:off x="7620110" y="2400259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2" name="Google Shape;2622;p8"/>
            <p:cNvSpPr/>
            <p:nvPr/>
          </p:nvSpPr>
          <p:spPr>
            <a:xfrm>
              <a:off x="8001115" y="2400259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3" name="Google Shape;2623;p8"/>
            <p:cNvSpPr/>
            <p:nvPr/>
          </p:nvSpPr>
          <p:spPr>
            <a:xfrm>
              <a:off x="8382120" y="2400259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4" name="Google Shape;2624;p8"/>
            <p:cNvSpPr/>
            <p:nvPr/>
          </p:nvSpPr>
          <p:spPr>
            <a:xfrm>
              <a:off x="8763125" y="2400259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5" name="Google Shape;2625;p8"/>
            <p:cNvSpPr/>
            <p:nvPr/>
          </p:nvSpPr>
          <p:spPr>
            <a:xfrm>
              <a:off x="7620110" y="2743153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6" name="Google Shape;2626;p8"/>
            <p:cNvSpPr/>
            <p:nvPr/>
          </p:nvSpPr>
          <p:spPr>
            <a:xfrm>
              <a:off x="8001115" y="2743153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7" name="Google Shape;2627;p8"/>
            <p:cNvSpPr/>
            <p:nvPr/>
          </p:nvSpPr>
          <p:spPr>
            <a:xfrm>
              <a:off x="8382120" y="2743153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8" name="Google Shape;2628;p8"/>
            <p:cNvSpPr/>
            <p:nvPr/>
          </p:nvSpPr>
          <p:spPr>
            <a:xfrm>
              <a:off x="8763125" y="2743153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9" name="Google Shape;2629;p8"/>
            <p:cNvSpPr/>
            <p:nvPr/>
          </p:nvSpPr>
          <p:spPr>
            <a:xfrm>
              <a:off x="7620110" y="3086047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0" name="Google Shape;2630;p8"/>
            <p:cNvSpPr/>
            <p:nvPr/>
          </p:nvSpPr>
          <p:spPr>
            <a:xfrm>
              <a:off x="8001115" y="3086047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1" name="Google Shape;2631;p8"/>
            <p:cNvSpPr/>
            <p:nvPr/>
          </p:nvSpPr>
          <p:spPr>
            <a:xfrm>
              <a:off x="8382120" y="3086047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2" name="Google Shape;2632;p8"/>
            <p:cNvSpPr/>
            <p:nvPr/>
          </p:nvSpPr>
          <p:spPr>
            <a:xfrm>
              <a:off x="8763125" y="3086047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3" name="Google Shape;2633;p8"/>
            <p:cNvSpPr/>
            <p:nvPr/>
          </p:nvSpPr>
          <p:spPr>
            <a:xfrm>
              <a:off x="7620110" y="3428941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4" name="Google Shape;2634;p8"/>
            <p:cNvSpPr/>
            <p:nvPr/>
          </p:nvSpPr>
          <p:spPr>
            <a:xfrm>
              <a:off x="8001115" y="3428941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5" name="Google Shape;2635;p8"/>
            <p:cNvSpPr/>
            <p:nvPr/>
          </p:nvSpPr>
          <p:spPr>
            <a:xfrm>
              <a:off x="8382120" y="3428941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6" name="Google Shape;2636;p8"/>
            <p:cNvSpPr/>
            <p:nvPr/>
          </p:nvSpPr>
          <p:spPr>
            <a:xfrm>
              <a:off x="8763125" y="3428941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7" name="Google Shape;2637;p8"/>
            <p:cNvSpPr/>
            <p:nvPr/>
          </p:nvSpPr>
          <p:spPr>
            <a:xfrm>
              <a:off x="7620110" y="3771825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8" name="Google Shape;2638;p8"/>
            <p:cNvSpPr/>
            <p:nvPr/>
          </p:nvSpPr>
          <p:spPr>
            <a:xfrm>
              <a:off x="8001115" y="3771825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9" name="Google Shape;2639;p8"/>
            <p:cNvSpPr/>
            <p:nvPr/>
          </p:nvSpPr>
          <p:spPr>
            <a:xfrm>
              <a:off x="8382120" y="3771825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0" name="Google Shape;2640;p8"/>
            <p:cNvSpPr/>
            <p:nvPr/>
          </p:nvSpPr>
          <p:spPr>
            <a:xfrm>
              <a:off x="8763125" y="3771825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1" name="Google Shape;2641;p8"/>
            <p:cNvSpPr/>
            <p:nvPr/>
          </p:nvSpPr>
          <p:spPr>
            <a:xfrm>
              <a:off x="0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2" name="Google Shape;2642;p8"/>
            <p:cNvSpPr/>
            <p:nvPr/>
          </p:nvSpPr>
          <p:spPr>
            <a:xfrm>
              <a:off x="381005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3" name="Google Shape;2643;p8"/>
            <p:cNvSpPr/>
            <p:nvPr/>
          </p:nvSpPr>
          <p:spPr>
            <a:xfrm>
              <a:off x="762010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4" name="Google Shape;2644;p8"/>
            <p:cNvSpPr/>
            <p:nvPr/>
          </p:nvSpPr>
          <p:spPr>
            <a:xfrm>
              <a:off x="1143015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5" name="Google Shape;2645;p8"/>
            <p:cNvSpPr/>
            <p:nvPr/>
          </p:nvSpPr>
          <p:spPr>
            <a:xfrm>
              <a:off x="1524020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6" name="Google Shape;2646;p8"/>
            <p:cNvSpPr/>
            <p:nvPr/>
          </p:nvSpPr>
          <p:spPr>
            <a:xfrm>
              <a:off x="1905025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7" name="Google Shape;2647;p8"/>
            <p:cNvSpPr/>
            <p:nvPr/>
          </p:nvSpPr>
          <p:spPr>
            <a:xfrm>
              <a:off x="2286030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8" name="Google Shape;2648;p8"/>
            <p:cNvSpPr/>
            <p:nvPr/>
          </p:nvSpPr>
          <p:spPr>
            <a:xfrm>
              <a:off x="2667035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9" name="Google Shape;2649;p8"/>
            <p:cNvSpPr/>
            <p:nvPr/>
          </p:nvSpPr>
          <p:spPr>
            <a:xfrm>
              <a:off x="3048040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0" name="Google Shape;2650;p8"/>
            <p:cNvSpPr/>
            <p:nvPr/>
          </p:nvSpPr>
          <p:spPr>
            <a:xfrm>
              <a:off x="3429045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1" name="Google Shape;2651;p8"/>
            <p:cNvSpPr/>
            <p:nvPr/>
          </p:nvSpPr>
          <p:spPr>
            <a:xfrm>
              <a:off x="3810050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2" name="Google Shape;2652;p8"/>
            <p:cNvSpPr/>
            <p:nvPr/>
          </p:nvSpPr>
          <p:spPr>
            <a:xfrm>
              <a:off x="4191055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3" name="Google Shape;2653;p8"/>
            <p:cNvSpPr/>
            <p:nvPr/>
          </p:nvSpPr>
          <p:spPr>
            <a:xfrm>
              <a:off x="4572060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4" name="Google Shape;2654;p8"/>
            <p:cNvSpPr/>
            <p:nvPr/>
          </p:nvSpPr>
          <p:spPr>
            <a:xfrm>
              <a:off x="4953065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5" name="Google Shape;2655;p8"/>
            <p:cNvSpPr/>
            <p:nvPr/>
          </p:nvSpPr>
          <p:spPr>
            <a:xfrm>
              <a:off x="5334070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6" name="Google Shape;2656;p8"/>
            <p:cNvSpPr/>
            <p:nvPr/>
          </p:nvSpPr>
          <p:spPr>
            <a:xfrm>
              <a:off x="5715075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7" name="Google Shape;2657;p8"/>
            <p:cNvSpPr/>
            <p:nvPr/>
          </p:nvSpPr>
          <p:spPr>
            <a:xfrm>
              <a:off x="6096080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8" name="Google Shape;2658;p8"/>
            <p:cNvSpPr/>
            <p:nvPr/>
          </p:nvSpPr>
          <p:spPr>
            <a:xfrm>
              <a:off x="6477085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9" name="Google Shape;2659;p8"/>
            <p:cNvSpPr/>
            <p:nvPr/>
          </p:nvSpPr>
          <p:spPr>
            <a:xfrm>
              <a:off x="6858090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0" name="Google Shape;2660;p8"/>
            <p:cNvSpPr/>
            <p:nvPr/>
          </p:nvSpPr>
          <p:spPr>
            <a:xfrm>
              <a:off x="7239095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1" name="Google Shape;2661;p8"/>
            <p:cNvSpPr/>
            <p:nvPr/>
          </p:nvSpPr>
          <p:spPr>
            <a:xfrm>
              <a:off x="0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2" name="Google Shape;2662;p8"/>
            <p:cNvSpPr/>
            <p:nvPr/>
          </p:nvSpPr>
          <p:spPr>
            <a:xfrm>
              <a:off x="381005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3" name="Google Shape;2663;p8"/>
            <p:cNvSpPr/>
            <p:nvPr/>
          </p:nvSpPr>
          <p:spPr>
            <a:xfrm>
              <a:off x="762010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4" name="Google Shape;2664;p8"/>
            <p:cNvSpPr/>
            <p:nvPr/>
          </p:nvSpPr>
          <p:spPr>
            <a:xfrm>
              <a:off x="1143015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5" name="Google Shape;2665;p8"/>
            <p:cNvSpPr/>
            <p:nvPr/>
          </p:nvSpPr>
          <p:spPr>
            <a:xfrm>
              <a:off x="1524020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6" name="Google Shape;2666;p8"/>
            <p:cNvSpPr/>
            <p:nvPr/>
          </p:nvSpPr>
          <p:spPr>
            <a:xfrm>
              <a:off x="1905025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7" name="Google Shape;2667;p8"/>
            <p:cNvSpPr/>
            <p:nvPr/>
          </p:nvSpPr>
          <p:spPr>
            <a:xfrm>
              <a:off x="2286030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8" name="Google Shape;2668;p8"/>
            <p:cNvSpPr/>
            <p:nvPr/>
          </p:nvSpPr>
          <p:spPr>
            <a:xfrm>
              <a:off x="2667035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9" name="Google Shape;2669;p8"/>
            <p:cNvSpPr/>
            <p:nvPr/>
          </p:nvSpPr>
          <p:spPr>
            <a:xfrm>
              <a:off x="3048040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0" name="Google Shape;2670;p8"/>
            <p:cNvSpPr/>
            <p:nvPr/>
          </p:nvSpPr>
          <p:spPr>
            <a:xfrm>
              <a:off x="3429045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1" name="Google Shape;2671;p8"/>
            <p:cNvSpPr/>
            <p:nvPr/>
          </p:nvSpPr>
          <p:spPr>
            <a:xfrm>
              <a:off x="3810050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2" name="Google Shape;2672;p8"/>
            <p:cNvSpPr/>
            <p:nvPr/>
          </p:nvSpPr>
          <p:spPr>
            <a:xfrm>
              <a:off x="4191055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3" name="Google Shape;2673;p8"/>
            <p:cNvSpPr/>
            <p:nvPr/>
          </p:nvSpPr>
          <p:spPr>
            <a:xfrm>
              <a:off x="4572060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4" name="Google Shape;2674;p8"/>
            <p:cNvSpPr/>
            <p:nvPr/>
          </p:nvSpPr>
          <p:spPr>
            <a:xfrm>
              <a:off x="4953065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5" name="Google Shape;2675;p8"/>
            <p:cNvSpPr/>
            <p:nvPr/>
          </p:nvSpPr>
          <p:spPr>
            <a:xfrm>
              <a:off x="5334070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6" name="Google Shape;2676;p8"/>
            <p:cNvSpPr/>
            <p:nvPr/>
          </p:nvSpPr>
          <p:spPr>
            <a:xfrm>
              <a:off x="5715075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7" name="Google Shape;2677;p8"/>
            <p:cNvSpPr/>
            <p:nvPr/>
          </p:nvSpPr>
          <p:spPr>
            <a:xfrm>
              <a:off x="6096080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8" name="Google Shape;2678;p8"/>
            <p:cNvSpPr/>
            <p:nvPr/>
          </p:nvSpPr>
          <p:spPr>
            <a:xfrm>
              <a:off x="6477085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9" name="Google Shape;2679;p8"/>
            <p:cNvSpPr/>
            <p:nvPr/>
          </p:nvSpPr>
          <p:spPr>
            <a:xfrm>
              <a:off x="6858090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0" name="Google Shape;2680;p8"/>
            <p:cNvSpPr/>
            <p:nvPr/>
          </p:nvSpPr>
          <p:spPr>
            <a:xfrm>
              <a:off x="7239095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1" name="Google Shape;2681;p8"/>
            <p:cNvSpPr/>
            <p:nvPr/>
          </p:nvSpPr>
          <p:spPr>
            <a:xfrm>
              <a:off x="0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2" name="Google Shape;2682;p8"/>
            <p:cNvSpPr/>
            <p:nvPr/>
          </p:nvSpPr>
          <p:spPr>
            <a:xfrm>
              <a:off x="381005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3" name="Google Shape;2683;p8"/>
            <p:cNvSpPr/>
            <p:nvPr/>
          </p:nvSpPr>
          <p:spPr>
            <a:xfrm>
              <a:off x="762010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4" name="Google Shape;2684;p8"/>
            <p:cNvSpPr/>
            <p:nvPr/>
          </p:nvSpPr>
          <p:spPr>
            <a:xfrm>
              <a:off x="1143015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5" name="Google Shape;2685;p8"/>
            <p:cNvSpPr/>
            <p:nvPr/>
          </p:nvSpPr>
          <p:spPr>
            <a:xfrm>
              <a:off x="1524020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6" name="Google Shape;2686;p8"/>
            <p:cNvSpPr/>
            <p:nvPr/>
          </p:nvSpPr>
          <p:spPr>
            <a:xfrm>
              <a:off x="1905025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7" name="Google Shape;2687;p8"/>
            <p:cNvSpPr/>
            <p:nvPr/>
          </p:nvSpPr>
          <p:spPr>
            <a:xfrm>
              <a:off x="2286030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8" name="Google Shape;2688;p8"/>
            <p:cNvSpPr/>
            <p:nvPr/>
          </p:nvSpPr>
          <p:spPr>
            <a:xfrm>
              <a:off x="2667035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9" name="Google Shape;2689;p8"/>
            <p:cNvSpPr/>
            <p:nvPr/>
          </p:nvSpPr>
          <p:spPr>
            <a:xfrm>
              <a:off x="3048040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0" name="Google Shape;2690;p8"/>
            <p:cNvSpPr/>
            <p:nvPr/>
          </p:nvSpPr>
          <p:spPr>
            <a:xfrm>
              <a:off x="3429045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1" name="Google Shape;2691;p8"/>
            <p:cNvSpPr/>
            <p:nvPr/>
          </p:nvSpPr>
          <p:spPr>
            <a:xfrm>
              <a:off x="3810050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2" name="Google Shape;2692;p8"/>
            <p:cNvSpPr/>
            <p:nvPr/>
          </p:nvSpPr>
          <p:spPr>
            <a:xfrm>
              <a:off x="4191055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3" name="Google Shape;2693;p8"/>
            <p:cNvSpPr/>
            <p:nvPr/>
          </p:nvSpPr>
          <p:spPr>
            <a:xfrm>
              <a:off x="4572060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4" name="Google Shape;2694;p8"/>
            <p:cNvSpPr/>
            <p:nvPr/>
          </p:nvSpPr>
          <p:spPr>
            <a:xfrm>
              <a:off x="4953065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5" name="Google Shape;2695;p8"/>
            <p:cNvSpPr/>
            <p:nvPr/>
          </p:nvSpPr>
          <p:spPr>
            <a:xfrm>
              <a:off x="5334070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6" name="Google Shape;2696;p8"/>
            <p:cNvSpPr/>
            <p:nvPr/>
          </p:nvSpPr>
          <p:spPr>
            <a:xfrm>
              <a:off x="5715075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7" name="Google Shape;2697;p8"/>
            <p:cNvSpPr/>
            <p:nvPr/>
          </p:nvSpPr>
          <p:spPr>
            <a:xfrm>
              <a:off x="6096080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8" name="Google Shape;2698;p8"/>
            <p:cNvSpPr/>
            <p:nvPr/>
          </p:nvSpPr>
          <p:spPr>
            <a:xfrm>
              <a:off x="6477085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9" name="Google Shape;2699;p8"/>
            <p:cNvSpPr/>
            <p:nvPr/>
          </p:nvSpPr>
          <p:spPr>
            <a:xfrm>
              <a:off x="6858090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0" name="Google Shape;2700;p8"/>
            <p:cNvSpPr/>
            <p:nvPr/>
          </p:nvSpPr>
          <p:spPr>
            <a:xfrm>
              <a:off x="7239095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1" name="Google Shape;2701;p8"/>
            <p:cNvSpPr/>
            <p:nvPr/>
          </p:nvSpPr>
          <p:spPr>
            <a:xfrm>
              <a:off x="7620110" y="4114713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2" name="Google Shape;2702;p8"/>
            <p:cNvSpPr/>
            <p:nvPr/>
          </p:nvSpPr>
          <p:spPr>
            <a:xfrm>
              <a:off x="8001115" y="4114713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3" name="Google Shape;2703;p8"/>
            <p:cNvSpPr/>
            <p:nvPr/>
          </p:nvSpPr>
          <p:spPr>
            <a:xfrm>
              <a:off x="8382120" y="4114713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4" name="Google Shape;2704;p8"/>
            <p:cNvSpPr/>
            <p:nvPr/>
          </p:nvSpPr>
          <p:spPr>
            <a:xfrm>
              <a:off x="8763125" y="4114713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5" name="Google Shape;2705;p8"/>
            <p:cNvSpPr/>
            <p:nvPr/>
          </p:nvSpPr>
          <p:spPr>
            <a:xfrm>
              <a:off x="7620110" y="4457607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6" name="Google Shape;2706;p8"/>
            <p:cNvSpPr/>
            <p:nvPr/>
          </p:nvSpPr>
          <p:spPr>
            <a:xfrm>
              <a:off x="8001115" y="4457607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7" name="Google Shape;2707;p8"/>
            <p:cNvSpPr/>
            <p:nvPr/>
          </p:nvSpPr>
          <p:spPr>
            <a:xfrm>
              <a:off x="8382120" y="4457607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8" name="Google Shape;2708;p8"/>
            <p:cNvSpPr/>
            <p:nvPr/>
          </p:nvSpPr>
          <p:spPr>
            <a:xfrm>
              <a:off x="8763125" y="4457607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9" name="Google Shape;2709;p8"/>
            <p:cNvSpPr/>
            <p:nvPr/>
          </p:nvSpPr>
          <p:spPr>
            <a:xfrm>
              <a:off x="7620110" y="4800491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0" name="Google Shape;2710;p8"/>
            <p:cNvSpPr/>
            <p:nvPr/>
          </p:nvSpPr>
          <p:spPr>
            <a:xfrm>
              <a:off x="8001115" y="4800491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1" name="Google Shape;2711;p8"/>
            <p:cNvSpPr/>
            <p:nvPr/>
          </p:nvSpPr>
          <p:spPr>
            <a:xfrm>
              <a:off x="8382120" y="4800491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2" name="Google Shape;2712;p8"/>
            <p:cNvSpPr/>
            <p:nvPr/>
          </p:nvSpPr>
          <p:spPr>
            <a:xfrm>
              <a:off x="8763125" y="4800491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713" name="Google Shape;2713;p8"/>
          <p:cNvSpPr/>
          <p:nvPr/>
        </p:nvSpPr>
        <p:spPr>
          <a:xfrm flipH="1">
            <a:off x="0" y="0"/>
            <a:ext cx="9144000" cy="5143500"/>
          </a:xfrm>
          <a:prstGeom prst="rtTriangle">
            <a:avLst/>
          </a:prstGeom>
          <a:solidFill>
            <a:srgbClr val="005051">
              <a:alpha val="102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714" name="Google Shape;2714;p8"/>
          <p:cNvGrpSpPr/>
          <p:nvPr/>
        </p:nvGrpSpPr>
        <p:grpSpPr>
          <a:xfrm>
            <a:off x="553048" y="535000"/>
            <a:ext cx="8105852" cy="4302000"/>
            <a:chOff x="553048" y="535000"/>
            <a:chExt cx="8105852" cy="4302000"/>
          </a:xfrm>
        </p:grpSpPr>
        <p:sp>
          <p:nvSpPr>
            <p:cNvPr id="2715" name="Google Shape;2715;p8"/>
            <p:cNvSpPr/>
            <p:nvPr/>
          </p:nvSpPr>
          <p:spPr>
            <a:xfrm>
              <a:off x="942300" y="763600"/>
              <a:ext cx="7716600" cy="4073400"/>
            </a:xfrm>
            <a:prstGeom prst="roundRect">
              <a:avLst>
                <a:gd name="adj" fmla="val 2480"/>
              </a:avLst>
            </a:prstGeom>
            <a:solidFill>
              <a:srgbClr val="222828">
                <a:alpha val="204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6" name="Google Shape;2716;p8"/>
            <p:cNvSpPr/>
            <p:nvPr/>
          </p:nvSpPr>
          <p:spPr>
            <a:xfrm>
              <a:off x="712275" y="535000"/>
              <a:ext cx="7716600" cy="4073400"/>
            </a:xfrm>
            <a:prstGeom prst="roundRect">
              <a:avLst>
                <a:gd name="adj" fmla="val 2480"/>
              </a:avLst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7" name="Google Shape;2717;p8"/>
            <p:cNvSpPr/>
            <p:nvPr/>
          </p:nvSpPr>
          <p:spPr>
            <a:xfrm>
              <a:off x="848698" y="898261"/>
              <a:ext cx="317374" cy="317436"/>
            </a:xfrm>
            <a:custGeom>
              <a:avLst/>
              <a:gdLst/>
              <a:ahLst/>
              <a:cxnLst/>
              <a:rect l="l" t="t" r="r" b="b"/>
              <a:pathLst>
                <a:path w="15209" h="15212" extrusionOk="0">
                  <a:moveTo>
                    <a:pt x="7604" y="0"/>
                  </a:moveTo>
                  <a:cubicBezTo>
                    <a:pt x="3404" y="0"/>
                    <a:pt x="0" y="3405"/>
                    <a:pt x="0" y="7605"/>
                  </a:cubicBezTo>
                  <a:cubicBezTo>
                    <a:pt x="0" y="11805"/>
                    <a:pt x="3404" y="15212"/>
                    <a:pt x="7604" y="15212"/>
                  </a:cubicBezTo>
                  <a:cubicBezTo>
                    <a:pt x="11804" y="15212"/>
                    <a:pt x="15209" y="11805"/>
                    <a:pt x="15209" y="7605"/>
                  </a:cubicBezTo>
                  <a:cubicBezTo>
                    <a:pt x="15209" y="3405"/>
                    <a:pt x="11804" y="0"/>
                    <a:pt x="760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8" name="Google Shape;2718;p8"/>
            <p:cNvSpPr/>
            <p:nvPr/>
          </p:nvSpPr>
          <p:spPr>
            <a:xfrm>
              <a:off x="553048" y="931482"/>
              <a:ext cx="549400" cy="250994"/>
            </a:xfrm>
            <a:custGeom>
              <a:avLst/>
              <a:gdLst/>
              <a:ahLst/>
              <a:cxnLst/>
              <a:rect l="l" t="t" r="r" b="b"/>
              <a:pathLst>
                <a:path w="26328" h="12028" extrusionOk="0">
                  <a:moveTo>
                    <a:pt x="1493" y="0"/>
                  </a:moveTo>
                  <a:cubicBezTo>
                    <a:pt x="671" y="0"/>
                    <a:pt x="0" y="668"/>
                    <a:pt x="0" y="1494"/>
                  </a:cubicBezTo>
                  <a:cubicBezTo>
                    <a:pt x="0" y="2319"/>
                    <a:pt x="671" y="2990"/>
                    <a:pt x="1493" y="2990"/>
                  </a:cubicBezTo>
                  <a:lnTo>
                    <a:pt x="19596" y="2990"/>
                  </a:lnTo>
                  <a:cubicBezTo>
                    <a:pt x="21591" y="2990"/>
                    <a:pt x="23340" y="4081"/>
                    <a:pt x="23340" y="5330"/>
                  </a:cubicBezTo>
                  <a:lnTo>
                    <a:pt x="23340" y="6698"/>
                  </a:lnTo>
                  <a:cubicBezTo>
                    <a:pt x="23340" y="7944"/>
                    <a:pt x="21591" y="9038"/>
                    <a:pt x="19596" y="9038"/>
                  </a:cubicBezTo>
                  <a:lnTo>
                    <a:pt x="1493" y="9038"/>
                  </a:lnTo>
                  <a:cubicBezTo>
                    <a:pt x="671" y="9038"/>
                    <a:pt x="0" y="9706"/>
                    <a:pt x="0" y="10532"/>
                  </a:cubicBezTo>
                  <a:cubicBezTo>
                    <a:pt x="0" y="11357"/>
                    <a:pt x="671" y="12028"/>
                    <a:pt x="1493" y="12028"/>
                  </a:cubicBezTo>
                  <a:lnTo>
                    <a:pt x="19596" y="12028"/>
                  </a:lnTo>
                  <a:lnTo>
                    <a:pt x="19596" y="12025"/>
                  </a:lnTo>
                  <a:cubicBezTo>
                    <a:pt x="23370" y="12025"/>
                    <a:pt x="26327" y="9685"/>
                    <a:pt x="26327" y="6695"/>
                  </a:cubicBezTo>
                  <a:lnTo>
                    <a:pt x="26327" y="5327"/>
                  </a:lnTo>
                  <a:cubicBezTo>
                    <a:pt x="26327" y="2340"/>
                    <a:pt x="23370" y="0"/>
                    <a:pt x="19596" y="0"/>
                  </a:cubicBezTo>
                  <a:close/>
                </a:path>
              </a:pathLst>
            </a:custGeom>
            <a:solidFill>
              <a:srgbClr val="0551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9" name="Google Shape;2719;p8"/>
            <p:cNvSpPr/>
            <p:nvPr/>
          </p:nvSpPr>
          <p:spPr>
            <a:xfrm>
              <a:off x="848698" y="1332681"/>
              <a:ext cx="317374" cy="317457"/>
            </a:xfrm>
            <a:custGeom>
              <a:avLst/>
              <a:gdLst/>
              <a:ahLst/>
              <a:cxnLst/>
              <a:rect l="l" t="t" r="r" b="b"/>
              <a:pathLst>
                <a:path w="15209" h="15213" extrusionOk="0">
                  <a:moveTo>
                    <a:pt x="7604" y="1"/>
                  </a:moveTo>
                  <a:cubicBezTo>
                    <a:pt x="3404" y="1"/>
                    <a:pt x="0" y="3408"/>
                    <a:pt x="0" y="7608"/>
                  </a:cubicBezTo>
                  <a:cubicBezTo>
                    <a:pt x="0" y="11808"/>
                    <a:pt x="3404" y="15212"/>
                    <a:pt x="7604" y="15212"/>
                  </a:cubicBezTo>
                  <a:cubicBezTo>
                    <a:pt x="11804" y="15212"/>
                    <a:pt x="15209" y="11808"/>
                    <a:pt x="15209" y="7608"/>
                  </a:cubicBezTo>
                  <a:cubicBezTo>
                    <a:pt x="15209" y="3408"/>
                    <a:pt x="11804" y="1"/>
                    <a:pt x="760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0" name="Google Shape;2720;p8"/>
            <p:cNvSpPr/>
            <p:nvPr/>
          </p:nvSpPr>
          <p:spPr>
            <a:xfrm>
              <a:off x="553048" y="1365902"/>
              <a:ext cx="549400" cy="251015"/>
            </a:xfrm>
            <a:custGeom>
              <a:avLst/>
              <a:gdLst/>
              <a:ahLst/>
              <a:cxnLst/>
              <a:rect l="l" t="t" r="r" b="b"/>
              <a:pathLst>
                <a:path w="26328" h="12029" extrusionOk="0">
                  <a:moveTo>
                    <a:pt x="1493" y="1"/>
                  </a:moveTo>
                  <a:cubicBezTo>
                    <a:pt x="671" y="1"/>
                    <a:pt x="0" y="671"/>
                    <a:pt x="0" y="1497"/>
                  </a:cubicBezTo>
                  <a:cubicBezTo>
                    <a:pt x="0" y="2320"/>
                    <a:pt x="671" y="2990"/>
                    <a:pt x="1493" y="2990"/>
                  </a:cubicBezTo>
                  <a:lnTo>
                    <a:pt x="19596" y="2990"/>
                  </a:lnTo>
                  <a:cubicBezTo>
                    <a:pt x="21591" y="2990"/>
                    <a:pt x="23340" y="4084"/>
                    <a:pt x="23340" y="5330"/>
                  </a:cubicBezTo>
                  <a:lnTo>
                    <a:pt x="23340" y="6699"/>
                  </a:lnTo>
                  <a:cubicBezTo>
                    <a:pt x="23340" y="7948"/>
                    <a:pt x="21591" y="9042"/>
                    <a:pt x="19596" y="9042"/>
                  </a:cubicBezTo>
                  <a:lnTo>
                    <a:pt x="1493" y="9042"/>
                  </a:lnTo>
                  <a:cubicBezTo>
                    <a:pt x="671" y="9042"/>
                    <a:pt x="0" y="9709"/>
                    <a:pt x="0" y="10535"/>
                  </a:cubicBezTo>
                  <a:cubicBezTo>
                    <a:pt x="0" y="11361"/>
                    <a:pt x="671" y="12028"/>
                    <a:pt x="1493" y="12028"/>
                  </a:cubicBezTo>
                  <a:lnTo>
                    <a:pt x="19596" y="12028"/>
                  </a:lnTo>
                  <a:cubicBezTo>
                    <a:pt x="23370" y="12028"/>
                    <a:pt x="26327" y="9688"/>
                    <a:pt x="26327" y="6699"/>
                  </a:cubicBezTo>
                  <a:lnTo>
                    <a:pt x="26327" y="5330"/>
                  </a:lnTo>
                  <a:cubicBezTo>
                    <a:pt x="26327" y="2344"/>
                    <a:pt x="23370" y="1"/>
                    <a:pt x="19596" y="1"/>
                  </a:cubicBezTo>
                  <a:close/>
                </a:path>
              </a:pathLst>
            </a:custGeom>
            <a:solidFill>
              <a:srgbClr val="0551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1" name="Google Shape;2721;p8"/>
            <p:cNvSpPr/>
            <p:nvPr/>
          </p:nvSpPr>
          <p:spPr>
            <a:xfrm>
              <a:off x="848698" y="1767184"/>
              <a:ext cx="317374" cy="317436"/>
            </a:xfrm>
            <a:custGeom>
              <a:avLst/>
              <a:gdLst/>
              <a:ahLst/>
              <a:cxnLst/>
              <a:rect l="l" t="t" r="r" b="b"/>
              <a:pathLst>
                <a:path w="15209" h="15212" extrusionOk="0">
                  <a:moveTo>
                    <a:pt x="7604" y="0"/>
                  </a:moveTo>
                  <a:cubicBezTo>
                    <a:pt x="3404" y="0"/>
                    <a:pt x="0" y="3404"/>
                    <a:pt x="0" y="7605"/>
                  </a:cubicBezTo>
                  <a:cubicBezTo>
                    <a:pt x="0" y="11805"/>
                    <a:pt x="3404" y="15212"/>
                    <a:pt x="7604" y="15212"/>
                  </a:cubicBezTo>
                  <a:cubicBezTo>
                    <a:pt x="11804" y="15212"/>
                    <a:pt x="15209" y="11805"/>
                    <a:pt x="15209" y="7605"/>
                  </a:cubicBezTo>
                  <a:cubicBezTo>
                    <a:pt x="15209" y="3404"/>
                    <a:pt x="11804" y="0"/>
                    <a:pt x="760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2" name="Google Shape;2722;p8"/>
            <p:cNvSpPr/>
            <p:nvPr/>
          </p:nvSpPr>
          <p:spPr>
            <a:xfrm>
              <a:off x="553048" y="1800405"/>
              <a:ext cx="549400" cy="250994"/>
            </a:xfrm>
            <a:custGeom>
              <a:avLst/>
              <a:gdLst/>
              <a:ahLst/>
              <a:cxnLst/>
              <a:rect l="l" t="t" r="r" b="b"/>
              <a:pathLst>
                <a:path w="26328" h="12028" extrusionOk="0">
                  <a:moveTo>
                    <a:pt x="1493" y="0"/>
                  </a:moveTo>
                  <a:cubicBezTo>
                    <a:pt x="671" y="0"/>
                    <a:pt x="0" y="668"/>
                    <a:pt x="0" y="1493"/>
                  </a:cubicBezTo>
                  <a:cubicBezTo>
                    <a:pt x="0" y="2319"/>
                    <a:pt x="671" y="2990"/>
                    <a:pt x="1493" y="2990"/>
                  </a:cubicBezTo>
                  <a:lnTo>
                    <a:pt x="19596" y="2990"/>
                  </a:lnTo>
                  <a:cubicBezTo>
                    <a:pt x="21591" y="2990"/>
                    <a:pt x="23340" y="4081"/>
                    <a:pt x="23340" y="5330"/>
                  </a:cubicBezTo>
                  <a:lnTo>
                    <a:pt x="23340" y="6695"/>
                  </a:lnTo>
                  <a:cubicBezTo>
                    <a:pt x="23340" y="7944"/>
                    <a:pt x="21591" y="9038"/>
                    <a:pt x="19596" y="9038"/>
                  </a:cubicBezTo>
                  <a:lnTo>
                    <a:pt x="1493" y="9038"/>
                  </a:lnTo>
                  <a:cubicBezTo>
                    <a:pt x="671" y="9038"/>
                    <a:pt x="0" y="9706"/>
                    <a:pt x="0" y="10532"/>
                  </a:cubicBezTo>
                  <a:cubicBezTo>
                    <a:pt x="0" y="11357"/>
                    <a:pt x="671" y="12028"/>
                    <a:pt x="1493" y="12028"/>
                  </a:cubicBezTo>
                  <a:lnTo>
                    <a:pt x="19596" y="12028"/>
                  </a:lnTo>
                  <a:lnTo>
                    <a:pt x="19596" y="12025"/>
                  </a:lnTo>
                  <a:cubicBezTo>
                    <a:pt x="23370" y="12025"/>
                    <a:pt x="26327" y="9685"/>
                    <a:pt x="26327" y="6695"/>
                  </a:cubicBezTo>
                  <a:lnTo>
                    <a:pt x="26327" y="5327"/>
                  </a:lnTo>
                  <a:cubicBezTo>
                    <a:pt x="26327" y="2340"/>
                    <a:pt x="23370" y="0"/>
                    <a:pt x="19596" y="0"/>
                  </a:cubicBezTo>
                  <a:close/>
                </a:path>
              </a:pathLst>
            </a:custGeom>
            <a:solidFill>
              <a:srgbClr val="0551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3" name="Google Shape;2723;p8"/>
            <p:cNvSpPr/>
            <p:nvPr/>
          </p:nvSpPr>
          <p:spPr>
            <a:xfrm>
              <a:off x="848698" y="2201603"/>
              <a:ext cx="317374" cy="317457"/>
            </a:xfrm>
            <a:custGeom>
              <a:avLst/>
              <a:gdLst/>
              <a:ahLst/>
              <a:cxnLst/>
              <a:rect l="l" t="t" r="r" b="b"/>
              <a:pathLst>
                <a:path w="15209" h="15213" extrusionOk="0">
                  <a:moveTo>
                    <a:pt x="7604" y="1"/>
                  </a:moveTo>
                  <a:cubicBezTo>
                    <a:pt x="3404" y="1"/>
                    <a:pt x="0" y="3405"/>
                    <a:pt x="0" y="7608"/>
                  </a:cubicBezTo>
                  <a:cubicBezTo>
                    <a:pt x="0" y="11808"/>
                    <a:pt x="3404" y="15212"/>
                    <a:pt x="7604" y="15212"/>
                  </a:cubicBezTo>
                  <a:cubicBezTo>
                    <a:pt x="11804" y="15212"/>
                    <a:pt x="15209" y="11808"/>
                    <a:pt x="15209" y="7608"/>
                  </a:cubicBezTo>
                  <a:cubicBezTo>
                    <a:pt x="15209" y="3405"/>
                    <a:pt x="11804" y="1"/>
                    <a:pt x="760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4" name="Google Shape;2724;p8"/>
            <p:cNvSpPr/>
            <p:nvPr/>
          </p:nvSpPr>
          <p:spPr>
            <a:xfrm>
              <a:off x="553048" y="2234824"/>
              <a:ext cx="549400" cy="251015"/>
            </a:xfrm>
            <a:custGeom>
              <a:avLst/>
              <a:gdLst/>
              <a:ahLst/>
              <a:cxnLst/>
              <a:rect l="l" t="t" r="r" b="b"/>
              <a:pathLst>
                <a:path w="26328" h="12029" extrusionOk="0">
                  <a:moveTo>
                    <a:pt x="1493" y="1"/>
                  </a:moveTo>
                  <a:cubicBezTo>
                    <a:pt x="671" y="1"/>
                    <a:pt x="0" y="668"/>
                    <a:pt x="0" y="1494"/>
                  </a:cubicBezTo>
                  <a:cubicBezTo>
                    <a:pt x="0" y="2320"/>
                    <a:pt x="671" y="2990"/>
                    <a:pt x="1493" y="2990"/>
                  </a:cubicBezTo>
                  <a:lnTo>
                    <a:pt x="19596" y="2990"/>
                  </a:lnTo>
                  <a:cubicBezTo>
                    <a:pt x="21591" y="2990"/>
                    <a:pt x="23340" y="4084"/>
                    <a:pt x="23340" y="5330"/>
                  </a:cubicBezTo>
                  <a:lnTo>
                    <a:pt x="23340" y="6699"/>
                  </a:lnTo>
                  <a:cubicBezTo>
                    <a:pt x="23340" y="7945"/>
                    <a:pt x="21591" y="9039"/>
                    <a:pt x="19596" y="9039"/>
                  </a:cubicBezTo>
                  <a:lnTo>
                    <a:pt x="1493" y="9039"/>
                  </a:lnTo>
                  <a:cubicBezTo>
                    <a:pt x="671" y="9039"/>
                    <a:pt x="0" y="9706"/>
                    <a:pt x="0" y="10532"/>
                  </a:cubicBezTo>
                  <a:cubicBezTo>
                    <a:pt x="0" y="11358"/>
                    <a:pt x="671" y="12028"/>
                    <a:pt x="1493" y="12028"/>
                  </a:cubicBezTo>
                  <a:lnTo>
                    <a:pt x="19596" y="12028"/>
                  </a:lnTo>
                  <a:lnTo>
                    <a:pt x="19596" y="12025"/>
                  </a:lnTo>
                  <a:cubicBezTo>
                    <a:pt x="23370" y="12025"/>
                    <a:pt x="26327" y="9685"/>
                    <a:pt x="26327" y="6699"/>
                  </a:cubicBezTo>
                  <a:lnTo>
                    <a:pt x="26327" y="5330"/>
                  </a:lnTo>
                  <a:cubicBezTo>
                    <a:pt x="26327" y="2341"/>
                    <a:pt x="23370" y="1"/>
                    <a:pt x="19596" y="1"/>
                  </a:cubicBezTo>
                  <a:close/>
                </a:path>
              </a:pathLst>
            </a:custGeom>
            <a:solidFill>
              <a:srgbClr val="0551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5" name="Google Shape;2725;p8"/>
            <p:cNvSpPr/>
            <p:nvPr/>
          </p:nvSpPr>
          <p:spPr>
            <a:xfrm>
              <a:off x="848698" y="2636106"/>
              <a:ext cx="317374" cy="317374"/>
            </a:xfrm>
            <a:custGeom>
              <a:avLst/>
              <a:gdLst/>
              <a:ahLst/>
              <a:cxnLst/>
              <a:rect l="l" t="t" r="r" b="b"/>
              <a:pathLst>
                <a:path w="15209" h="15209" extrusionOk="0">
                  <a:moveTo>
                    <a:pt x="7604" y="0"/>
                  </a:moveTo>
                  <a:cubicBezTo>
                    <a:pt x="3404" y="0"/>
                    <a:pt x="0" y="3404"/>
                    <a:pt x="0" y="7604"/>
                  </a:cubicBezTo>
                  <a:cubicBezTo>
                    <a:pt x="0" y="11805"/>
                    <a:pt x="3404" y="15209"/>
                    <a:pt x="7604" y="15209"/>
                  </a:cubicBezTo>
                  <a:cubicBezTo>
                    <a:pt x="11804" y="15209"/>
                    <a:pt x="15209" y="11805"/>
                    <a:pt x="15209" y="7604"/>
                  </a:cubicBezTo>
                  <a:cubicBezTo>
                    <a:pt x="15209" y="3404"/>
                    <a:pt x="11804" y="0"/>
                    <a:pt x="760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6" name="Google Shape;2726;p8"/>
            <p:cNvSpPr/>
            <p:nvPr/>
          </p:nvSpPr>
          <p:spPr>
            <a:xfrm>
              <a:off x="553048" y="2669265"/>
              <a:ext cx="549400" cy="250994"/>
            </a:xfrm>
            <a:custGeom>
              <a:avLst/>
              <a:gdLst/>
              <a:ahLst/>
              <a:cxnLst/>
              <a:rect l="l" t="t" r="r" b="b"/>
              <a:pathLst>
                <a:path w="26328" h="12028" extrusionOk="0">
                  <a:moveTo>
                    <a:pt x="1493" y="0"/>
                  </a:moveTo>
                  <a:cubicBezTo>
                    <a:pt x="671" y="0"/>
                    <a:pt x="0" y="671"/>
                    <a:pt x="0" y="1496"/>
                  </a:cubicBezTo>
                  <a:cubicBezTo>
                    <a:pt x="0" y="2322"/>
                    <a:pt x="671" y="2990"/>
                    <a:pt x="1493" y="2990"/>
                  </a:cubicBezTo>
                  <a:lnTo>
                    <a:pt x="19596" y="2990"/>
                  </a:lnTo>
                  <a:cubicBezTo>
                    <a:pt x="21591" y="2990"/>
                    <a:pt x="23340" y="4084"/>
                    <a:pt x="23340" y="5330"/>
                  </a:cubicBezTo>
                  <a:lnTo>
                    <a:pt x="23340" y="6698"/>
                  </a:lnTo>
                  <a:cubicBezTo>
                    <a:pt x="23340" y="7947"/>
                    <a:pt x="21591" y="9041"/>
                    <a:pt x="19596" y="9041"/>
                  </a:cubicBezTo>
                  <a:lnTo>
                    <a:pt x="1493" y="9041"/>
                  </a:lnTo>
                  <a:cubicBezTo>
                    <a:pt x="671" y="9041"/>
                    <a:pt x="0" y="9709"/>
                    <a:pt x="0" y="10534"/>
                  </a:cubicBezTo>
                  <a:cubicBezTo>
                    <a:pt x="0" y="11360"/>
                    <a:pt x="671" y="12028"/>
                    <a:pt x="1493" y="12028"/>
                  </a:cubicBezTo>
                  <a:lnTo>
                    <a:pt x="19596" y="12028"/>
                  </a:lnTo>
                  <a:cubicBezTo>
                    <a:pt x="23370" y="12028"/>
                    <a:pt x="26327" y="9688"/>
                    <a:pt x="26327" y="6698"/>
                  </a:cubicBezTo>
                  <a:lnTo>
                    <a:pt x="26327" y="5330"/>
                  </a:lnTo>
                  <a:cubicBezTo>
                    <a:pt x="26327" y="2343"/>
                    <a:pt x="23370" y="0"/>
                    <a:pt x="19596" y="0"/>
                  </a:cubicBezTo>
                  <a:close/>
                </a:path>
              </a:pathLst>
            </a:custGeom>
            <a:solidFill>
              <a:srgbClr val="0551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7" name="Google Shape;2727;p8"/>
            <p:cNvSpPr/>
            <p:nvPr/>
          </p:nvSpPr>
          <p:spPr>
            <a:xfrm>
              <a:off x="848698" y="3070526"/>
              <a:ext cx="317374" cy="317457"/>
            </a:xfrm>
            <a:custGeom>
              <a:avLst/>
              <a:gdLst/>
              <a:ahLst/>
              <a:cxnLst/>
              <a:rect l="l" t="t" r="r" b="b"/>
              <a:pathLst>
                <a:path w="15209" h="15213" extrusionOk="0">
                  <a:moveTo>
                    <a:pt x="7604" y="1"/>
                  </a:moveTo>
                  <a:cubicBezTo>
                    <a:pt x="3404" y="1"/>
                    <a:pt x="0" y="3405"/>
                    <a:pt x="0" y="7605"/>
                  </a:cubicBezTo>
                  <a:cubicBezTo>
                    <a:pt x="0" y="11805"/>
                    <a:pt x="3404" y="15212"/>
                    <a:pt x="7604" y="15212"/>
                  </a:cubicBezTo>
                  <a:cubicBezTo>
                    <a:pt x="11804" y="15212"/>
                    <a:pt x="15209" y="11805"/>
                    <a:pt x="15209" y="7605"/>
                  </a:cubicBezTo>
                  <a:cubicBezTo>
                    <a:pt x="15209" y="3405"/>
                    <a:pt x="11804" y="1"/>
                    <a:pt x="760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8" name="Google Shape;2728;p8"/>
            <p:cNvSpPr/>
            <p:nvPr/>
          </p:nvSpPr>
          <p:spPr>
            <a:xfrm>
              <a:off x="553048" y="3103747"/>
              <a:ext cx="549400" cy="251015"/>
            </a:xfrm>
            <a:custGeom>
              <a:avLst/>
              <a:gdLst/>
              <a:ahLst/>
              <a:cxnLst/>
              <a:rect l="l" t="t" r="r" b="b"/>
              <a:pathLst>
                <a:path w="26328" h="12029" extrusionOk="0">
                  <a:moveTo>
                    <a:pt x="1493" y="0"/>
                  </a:moveTo>
                  <a:cubicBezTo>
                    <a:pt x="671" y="0"/>
                    <a:pt x="0" y="668"/>
                    <a:pt x="0" y="1494"/>
                  </a:cubicBezTo>
                  <a:cubicBezTo>
                    <a:pt x="0" y="2320"/>
                    <a:pt x="671" y="2987"/>
                    <a:pt x="1493" y="2987"/>
                  </a:cubicBezTo>
                  <a:lnTo>
                    <a:pt x="19596" y="2987"/>
                  </a:lnTo>
                  <a:cubicBezTo>
                    <a:pt x="21591" y="2987"/>
                    <a:pt x="23340" y="4081"/>
                    <a:pt x="23340" y="5330"/>
                  </a:cubicBezTo>
                  <a:lnTo>
                    <a:pt x="23340" y="6696"/>
                  </a:lnTo>
                  <a:cubicBezTo>
                    <a:pt x="23340" y="7945"/>
                    <a:pt x="21591" y="9039"/>
                    <a:pt x="19596" y="9039"/>
                  </a:cubicBezTo>
                  <a:lnTo>
                    <a:pt x="1493" y="9039"/>
                  </a:lnTo>
                  <a:cubicBezTo>
                    <a:pt x="671" y="9039"/>
                    <a:pt x="0" y="9706"/>
                    <a:pt x="0" y="10532"/>
                  </a:cubicBezTo>
                  <a:cubicBezTo>
                    <a:pt x="0" y="11358"/>
                    <a:pt x="671" y="12028"/>
                    <a:pt x="1493" y="12028"/>
                  </a:cubicBezTo>
                  <a:lnTo>
                    <a:pt x="19596" y="12028"/>
                  </a:lnTo>
                  <a:lnTo>
                    <a:pt x="19596" y="12025"/>
                  </a:lnTo>
                  <a:cubicBezTo>
                    <a:pt x="23370" y="12025"/>
                    <a:pt x="26327" y="9685"/>
                    <a:pt x="26327" y="6696"/>
                  </a:cubicBezTo>
                  <a:lnTo>
                    <a:pt x="26327" y="5330"/>
                  </a:lnTo>
                  <a:cubicBezTo>
                    <a:pt x="26327" y="2340"/>
                    <a:pt x="23370" y="0"/>
                    <a:pt x="19596" y="0"/>
                  </a:cubicBezTo>
                  <a:close/>
                </a:path>
              </a:pathLst>
            </a:custGeom>
            <a:solidFill>
              <a:srgbClr val="0551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9" name="Google Shape;2729;p8"/>
            <p:cNvSpPr/>
            <p:nvPr/>
          </p:nvSpPr>
          <p:spPr>
            <a:xfrm>
              <a:off x="848698" y="3504966"/>
              <a:ext cx="317374" cy="317436"/>
            </a:xfrm>
            <a:custGeom>
              <a:avLst/>
              <a:gdLst/>
              <a:ahLst/>
              <a:cxnLst/>
              <a:rect l="l" t="t" r="r" b="b"/>
              <a:pathLst>
                <a:path w="15209" h="15212" extrusionOk="0">
                  <a:moveTo>
                    <a:pt x="7604" y="0"/>
                  </a:moveTo>
                  <a:cubicBezTo>
                    <a:pt x="3404" y="0"/>
                    <a:pt x="0" y="3407"/>
                    <a:pt x="0" y="7607"/>
                  </a:cubicBezTo>
                  <a:cubicBezTo>
                    <a:pt x="0" y="11807"/>
                    <a:pt x="3404" y="15212"/>
                    <a:pt x="7604" y="15212"/>
                  </a:cubicBezTo>
                  <a:cubicBezTo>
                    <a:pt x="11804" y="15212"/>
                    <a:pt x="15209" y="11807"/>
                    <a:pt x="15209" y="7607"/>
                  </a:cubicBezTo>
                  <a:cubicBezTo>
                    <a:pt x="15209" y="3407"/>
                    <a:pt x="11804" y="0"/>
                    <a:pt x="760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0" name="Google Shape;2730;p8"/>
            <p:cNvSpPr/>
            <p:nvPr/>
          </p:nvSpPr>
          <p:spPr>
            <a:xfrm>
              <a:off x="553048" y="3538167"/>
              <a:ext cx="549400" cy="251015"/>
            </a:xfrm>
            <a:custGeom>
              <a:avLst/>
              <a:gdLst/>
              <a:ahLst/>
              <a:cxnLst/>
              <a:rect l="l" t="t" r="r" b="b"/>
              <a:pathLst>
                <a:path w="26328" h="12029" extrusionOk="0">
                  <a:moveTo>
                    <a:pt x="1493" y="1"/>
                  </a:moveTo>
                  <a:cubicBezTo>
                    <a:pt x="671" y="1"/>
                    <a:pt x="0" y="672"/>
                    <a:pt x="0" y="1497"/>
                  </a:cubicBezTo>
                  <a:cubicBezTo>
                    <a:pt x="0" y="2320"/>
                    <a:pt x="671" y="2991"/>
                    <a:pt x="1493" y="2991"/>
                  </a:cubicBezTo>
                  <a:lnTo>
                    <a:pt x="19596" y="2991"/>
                  </a:lnTo>
                  <a:cubicBezTo>
                    <a:pt x="21591" y="2991"/>
                    <a:pt x="23340" y="4085"/>
                    <a:pt x="23340" y="5331"/>
                  </a:cubicBezTo>
                  <a:lnTo>
                    <a:pt x="23340" y="6699"/>
                  </a:lnTo>
                  <a:cubicBezTo>
                    <a:pt x="23340" y="7948"/>
                    <a:pt x="21591" y="9042"/>
                    <a:pt x="19596" y="9042"/>
                  </a:cubicBezTo>
                  <a:lnTo>
                    <a:pt x="1493" y="9042"/>
                  </a:lnTo>
                  <a:cubicBezTo>
                    <a:pt x="671" y="9042"/>
                    <a:pt x="0" y="9710"/>
                    <a:pt x="0" y="10535"/>
                  </a:cubicBezTo>
                  <a:cubicBezTo>
                    <a:pt x="0" y="11361"/>
                    <a:pt x="671" y="12029"/>
                    <a:pt x="1493" y="12029"/>
                  </a:cubicBezTo>
                  <a:lnTo>
                    <a:pt x="19596" y="12029"/>
                  </a:lnTo>
                  <a:cubicBezTo>
                    <a:pt x="23370" y="12029"/>
                    <a:pt x="26327" y="9689"/>
                    <a:pt x="26327" y="6699"/>
                  </a:cubicBezTo>
                  <a:lnTo>
                    <a:pt x="26327" y="5331"/>
                  </a:lnTo>
                  <a:cubicBezTo>
                    <a:pt x="26327" y="2344"/>
                    <a:pt x="23370" y="1"/>
                    <a:pt x="19596" y="1"/>
                  </a:cubicBezTo>
                  <a:close/>
                </a:path>
              </a:pathLst>
            </a:custGeom>
            <a:solidFill>
              <a:srgbClr val="0551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1" name="Google Shape;2731;p8"/>
            <p:cNvSpPr/>
            <p:nvPr/>
          </p:nvSpPr>
          <p:spPr>
            <a:xfrm>
              <a:off x="848698" y="3939449"/>
              <a:ext cx="317374" cy="317395"/>
            </a:xfrm>
            <a:custGeom>
              <a:avLst/>
              <a:gdLst/>
              <a:ahLst/>
              <a:cxnLst/>
              <a:rect l="l" t="t" r="r" b="b"/>
              <a:pathLst>
                <a:path w="15209" h="15210" extrusionOk="0">
                  <a:moveTo>
                    <a:pt x="7604" y="1"/>
                  </a:moveTo>
                  <a:cubicBezTo>
                    <a:pt x="3404" y="1"/>
                    <a:pt x="0" y="3405"/>
                    <a:pt x="0" y="7605"/>
                  </a:cubicBezTo>
                  <a:cubicBezTo>
                    <a:pt x="0" y="11805"/>
                    <a:pt x="3404" y="15209"/>
                    <a:pt x="7604" y="15209"/>
                  </a:cubicBezTo>
                  <a:cubicBezTo>
                    <a:pt x="11804" y="15209"/>
                    <a:pt x="15209" y="11805"/>
                    <a:pt x="15209" y="7605"/>
                  </a:cubicBezTo>
                  <a:cubicBezTo>
                    <a:pt x="15209" y="3405"/>
                    <a:pt x="11804" y="1"/>
                    <a:pt x="760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2" name="Google Shape;2732;p8"/>
            <p:cNvSpPr/>
            <p:nvPr/>
          </p:nvSpPr>
          <p:spPr>
            <a:xfrm>
              <a:off x="553048" y="3972670"/>
              <a:ext cx="549400" cy="251015"/>
            </a:xfrm>
            <a:custGeom>
              <a:avLst/>
              <a:gdLst/>
              <a:ahLst/>
              <a:cxnLst/>
              <a:rect l="l" t="t" r="r" b="b"/>
              <a:pathLst>
                <a:path w="26328" h="12029" extrusionOk="0">
                  <a:moveTo>
                    <a:pt x="1493" y="0"/>
                  </a:moveTo>
                  <a:cubicBezTo>
                    <a:pt x="671" y="0"/>
                    <a:pt x="0" y="668"/>
                    <a:pt x="0" y="1494"/>
                  </a:cubicBezTo>
                  <a:cubicBezTo>
                    <a:pt x="0" y="2320"/>
                    <a:pt x="671" y="2990"/>
                    <a:pt x="1493" y="2990"/>
                  </a:cubicBezTo>
                  <a:lnTo>
                    <a:pt x="19596" y="2990"/>
                  </a:lnTo>
                  <a:cubicBezTo>
                    <a:pt x="21591" y="2990"/>
                    <a:pt x="23340" y="4081"/>
                    <a:pt x="23340" y="5330"/>
                  </a:cubicBezTo>
                  <a:lnTo>
                    <a:pt x="23340" y="6695"/>
                  </a:lnTo>
                  <a:cubicBezTo>
                    <a:pt x="23340" y="7944"/>
                    <a:pt x="21591" y="9038"/>
                    <a:pt x="19596" y="9038"/>
                  </a:cubicBezTo>
                  <a:lnTo>
                    <a:pt x="1493" y="9038"/>
                  </a:lnTo>
                  <a:cubicBezTo>
                    <a:pt x="671" y="9038"/>
                    <a:pt x="0" y="9706"/>
                    <a:pt x="0" y="10532"/>
                  </a:cubicBezTo>
                  <a:cubicBezTo>
                    <a:pt x="0" y="11358"/>
                    <a:pt x="671" y="12028"/>
                    <a:pt x="1493" y="12028"/>
                  </a:cubicBezTo>
                  <a:lnTo>
                    <a:pt x="19596" y="12028"/>
                  </a:lnTo>
                  <a:lnTo>
                    <a:pt x="19596" y="12025"/>
                  </a:lnTo>
                  <a:cubicBezTo>
                    <a:pt x="23370" y="12025"/>
                    <a:pt x="26327" y="9685"/>
                    <a:pt x="26327" y="6695"/>
                  </a:cubicBezTo>
                  <a:lnTo>
                    <a:pt x="26327" y="5327"/>
                  </a:lnTo>
                  <a:cubicBezTo>
                    <a:pt x="26327" y="2340"/>
                    <a:pt x="23370" y="0"/>
                    <a:pt x="19596" y="0"/>
                  </a:cubicBezTo>
                  <a:close/>
                </a:path>
              </a:pathLst>
            </a:custGeom>
            <a:solidFill>
              <a:srgbClr val="0551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733" name="Google Shape;2733;p8"/>
          <p:cNvSpPr txBox="1">
            <a:spLocks noGrp="1"/>
          </p:cNvSpPr>
          <p:nvPr>
            <p:ph type="title"/>
          </p:nvPr>
        </p:nvSpPr>
        <p:spPr>
          <a:xfrm>
            <a:off x="1388100" y="1307100"/>
            <a:ext cx="6367800" cy="2529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1pPr>
            <a:lvl2pPr lvl="1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bg>
      <p:bgPr>
        <a:solidFill>
          <a:schemeClr val="lt1"/>
        </a:solidFill>
        <a:effectLst/>
      </p:bgPr>
    </p:bg>
    <p:spTree>
      <p:nvGrpSpPr>
        <p:cNvPr id="1" name="Shape 3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35" name="Google Shape;3135;p10"/>
          <p:cNvGrpSpPr/>
          <p:nvPr/>
        </p:nvGrpSpPr>
        <p:grpSpPr>
          <a:xfrm>
            <a:off x="0" y="0"/>
            <a:ext cx="9144125" cy="5143391"/>
            <a:chOff x="0" y="0"/>
            <a:chExt cx="9144125" cy="5143391"/>
          </a:xfrm>
        </p:grpSpPr>
        <p:sp>
          <p:nvSpPr>
            <p:cNvPr id="3136" name="Google Shape;3136;p10"/>
            <p:cNvSpPr/>
            <p:nvPr/>
          </p:nvSpPr>
          <p:spPr>
            <a:xfrm>
              <a:off x="0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7" name="Google Shape;3137;p10"/>
            <p:cNvSpPr/>
            <p:nvPr/>
          </p:nvSpPr>
          <p:spPr>
            <a:xfrm>
              <a:off x="381005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8" name="Google Shape;3138;p10"/>
            <p:cNvSpPr/>
            <p:nvPr/>
          </p:nvSpPr>
          <p:spPr>
            <a:xfrm>
              <a:off x="762010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9" name="Google Shape;3139;p10"/>
            <p:cNvSpPr/>
            <p:nvPr/>
          </p:nvSpPr>
          <p:spPr>
            <a:xfrm>
              <a:off x="1143015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0" name="Google Shape;3140;p10"/>
            <p:cNvSpPr/>
            <p:nvPr/>
          </p:nvSpPr>
          <p:spPr>
            <a:xfrm>
              <a:off x="1524020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1" name="Google Shape;3141;p10"/>
            <p:cNvSpPr/>
            <p:nvPr/>
          </p:nvSpPr>
          <p:spPr>
            <a:xfrm>
              <a:off x="1905025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2" name="Google Shape;3142;p10"/>
            <p:cNvSpPr/>
            <p:nvPr/>
          </p:nvSpPr>
          <p:spPr>
            <a:xfrm>
              <a:off x="2286030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3" name="Google Shape;3143;p10"/>
            <p:cNvSpPr/>
            <p:nvPr/>
          </p:nvSpPr>
          <p:spPr>
            <a:xfrm>
              <a:off x="2667035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4" name="Google Shape;3144;p10"/>
            <p:cNvSpPr/>
            <p:nvPr/>
          </p:nvSpPr>
          <p:spPr>
            <a:xfrm>
              <a:off x="3048040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5" name="Google Shape;3145;p10"/>
            <p:cNvSpPr/>
            <p:nvPr/>
          </p:nvSpPr>
          <p:spPr>
            <a:xfrm>
              <a:off x="3429045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6" name="Google Shape;3146;p10"/>
            <p:cNvSpPr/>
            <p:nvPr/>
          </p:nvSpPr>
          <p:spPr>
            <a:xfrm>
              <a:off x="3810050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7" name="Google Shape;3147;p10"/>
            <p:cNvSpPr/>
            <p:nvPr/>
          </p:nvSpPr>
          <p:spPr>
            <a:xfrm>
              <a:off x="4191055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8" name="Google Shape;3148;p10"/>
            <p:cNvSpPr/>
            <p:nvPr/>
          </p:nvSpPr>
          <p:spPr>
            <a:xfrm>
              <a:off x="4572060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9" name="Google Shape;3149;p10"/>
            <p:cNvSpPr/>
            <p:nvPr/>
          </p:nvSpPr>
          <p:spPr>
            <a:xfrm>
              <a:off x="4953065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0" name="Google Shape;3150;p10"/>
            <p:cNvSpPr/>
            <p:nvPr/>
          </p:nvSpPr>
          <p:spPr>
            <a:xfrm>
              <a:off x="5334070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1" name="Google Shape;3151;p10"/>
            <p:cNvSpPr/>
            <p:nvPr/>
          </p:nvSpPr>
          <p:spPr>
            <a:xfrm>
              <a:off x="5715075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2" name="Google Shape;3152;p10"/>
            <p:cNvSpPr/>
            <p:nvPr/>
          </p:nvSpPr>
          <p:spPr>
            <a:xfrm>
              <a:off x="6096080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3" name="Google Shape;3153;p10"/>
            <p:cNvSpPr/>
            <p:nvPr/>
          </p:nvSpPr>
          <p:spPr>
            <a:xfrm>
              <a:off x="6477085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4" name="Google Shape;3154;p10"/>
            <p:cNvSpPr/>
            <p:nvPr/>
          </p:nvSpPr>
          <p:spPr>
            <a:xfrm>
              <a:off x="6858090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5" name="Google Shape;3155;p10"/>
            <p:cNvSpPr/>
            <p:nvPr/>
          </p:nvSpPr>
          <p:spPr>
            <a:xfrm>
              <a:off x="7239095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6" name="Google Shape;3156;p10"/>
            <p:cNvSpPr/>
            <p:nvPr/>
          </p:nvSpPr>
          <p:spPr>
            <a:xfrm>
              <a:off x="0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7" name="Google Shape;3157;p10"/>
            <p:cNvSpPr/>
            <p:nvPr/>
          </p:nvSpPr>
          <p:spPr>
            <a:xfrm>
              <a:off x="381005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8" name="Google Shape;3158;p10"/>
            <p:cNvSpPr/>
            <p:nvPr/>
          </p:nvSpPr>
          <p:spPr>
            <a:xfrm>
              <a:off x="762010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9" name="Google Shape;3159;p10"/>
            <p:cNvSpPr/>
            <p:nvPr/>
          </p:nvSpPr>
          <p:spPr>
            <a:xfrm>
              <a:off x="1143015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0" name="Google Shape;3160;p10"/>
            <p:cNvSpPr/>
            <p:nvPr/>
          </p:nvSpPr>
          <p:spPr>
            <a:xfrm>
              <a:off x="1524020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1" name="Google Shape;3161;p10"/>
            <p:cNvSpPr/>
            <p:nvPr/>
          </p:nvSpPr>
          <p:spPr>
            <a:xfrm>
              <a:off x="1905025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2" name="Google Shape;3162;p10"/>
            <p:cNvSpPr/>
            <p:nvPr/>
          </p:nvSpPr>
          <p:spPr>
            <a:xfrm>
              <a:off x="2286030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3" name="Google Shape;3163;p10"/>
            <p:cNvSpPr/>
            <p:nvPr/>
          </p:nvSpPr>
          <p:spPr>
            <a:xfrm>
              <a:off x="2667035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4" name="Google Shape;3164;p10"/>
            <p:cNvSpPr/>
            <p:nvPr/>
          </p:nvSpPr>
          <p:spPr>
            <a:xfrm>
              <a:off x="3048040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5" name="Google Shape;3165;p10"/>
            <p:cNvSpPr/>
            <p:nvPr/>
          </p:nvSpPr>
          <p:spPr>
            <a:xfrm>
              <a:off x="3429045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6" name="Google Shape;3166;p10"/>
            <p:cNvSpPr/>
            <p:nvPr/>
          </p:nvSpPr>
          <p:spPr>
            <a:xfrm>
              <a:off x="3810050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7" name="Google Shape;3167;p10"/>
            <p:cNvSpPr/>
            <p:nvPr/>
          </p:nvSpPr>
          <p:spPr>
            <a:xfrm>
              <a:off x="4191055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8" name="Google Shape;3168;p10"/>
            <p:cNvSpPr/>
            <p:nvPr/>
          </p:nvSpPr>
          <p:spPr>
            <a:xfrm>
              <a:off x="4572060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9" name="Google Shape;3169;p10"/>
            <p:cNvSpPr/>
            <p:nvPr/>
          </p:nvSpPr>
          <p:spPr>
            <a:xfrm>
              <a:off x="4953065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0" name="Google Shape;3170;p10"/>
            <p:cNvSpPr/>
            <p:nvPr/>
          </p:nvSpPr>
          <p:spPr>
            <a:xfrm>
              <a:off x="5334070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1" name="Google Shape;3171;p10"/>
            <p:cNvSpPr/>
            <p:nvPr/>
          </p:nvSpPr>
          <p:spPr>
            <a:xfrm>
              <a:off x="5715075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2" name="Google Shape;3172;p10"/>
            <p:cNvSpPr/>
            <p:nvPr/>
          </p:nvSpPr>
          <p:spPr>
            <a:xfrm>
              <a:off x="6096080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3" name="Google Shape;3173;p10"/>
            <p:cNvSpPr/>
            <p:nvPr/>
          </p:nvSpPr>
          <p:spPr>
            <a:xfrm>
              <a:off x="6477085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4" name="Google Shape;3174;p10"/>
            <p:cNvSpPr/>
            <p:nvPr/>
          </p:nvSpPr>
          <p:spPr>
            <a:xfrm>
              <a:off x="6858090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5" name="Google Shape;3175;p10"/>
            <p:cNvSpPr/>
            <p:nvPr/>
          </p:nvSpPr>
          <p:spPr>
            <a:xfrm>
              <a:off x="7239095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6" name="Google Shape;3176;p10"/>
            <p:cNvSpPr/>
            <p:nvPr/>
          </p:nvSpPr>
          <p:spPr>
            <a:xfrm>
              <a:off x="0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7" name="Google Shape;3177;p10"/>
            <p:cNvSpPr/>
            <p:nvPr/>
          </p:nvSpPr>
          <p:spPr>
            <a:xfrm>
              <a:off x="381005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8" name="Google Shape;3178;p10"/>
            <p:cNvSpPr/>
            <p:nvPr/>
          </p:nvSpPr>
          <p:spPr>
            <a:xfrm>
              <a:off x="762010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9" name="Google Shape;3179;p10"/>
            <p:cNvSpPr/>
            <p:nvPr/>
          </p:nvSpPr>
          <p:spPr>
            <a:xfrm>
              <a:off x="1143015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0" name="Google Shape;3180;p10"/>
            <p:cNvSpPr/>
            <p:nvPr/>
          </p:nvSpPr>
          <p:spPr>
            <a:xfrm>
              <a:off x="1524020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1" name="Google Shape;3181;p10"/>
            <p:cNvSpPr/>
            <p:nvPr/>
          </p:nvSpPr>
          <p:spPr>
            <a:xfrm>
              <a:off x="1905025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2" name="Google Shape;3182;p10"/>
            <p:cNvSpPr/>
            <p:nvPr/>
          </p:nvSpPr>
          <p:spPr>
            <a:xfrm>
              <a:off x="2286030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3" name="Google Shape;3183;p10"/>
            <p:cNvSpPr/>
            <p:nvPr/>
          </p:nvSpPr>
          <p:spPr>
            <a:xfrm>
              <a:off x="2667035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4" name="Google Shape;3184;p10"/>
            <p:cNvSpPr/>
            <p:nvPr/>
          </p:nvSpPr>
          <p:spPr>
            <a:xfrm>
              <a:off x="3048040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5" name="Google Shape;3185;p10"/>
            <p:cNvSpPr/>
            <p:nvPr/>
          </p:nvSpPr>
          <p:spPr>
            <a:xfrm>
              <a:off x="3429045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6" name="Google Shape;3186;p10"/>
            <p:cNvSpPr/>
            <p:nvPr/>
          </p:nvSpPr>
          <p:spPr>
            <a:xfrm>
              <a:off x="3810050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7" name="Google Shape;3187;p10"/>
            <p:cNvSpPr/>
            <p:nvPr/>
          </p:nvSpPr>
          <p:spPr>
            <a:xfrm>
              <a:off x="4191055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8" name="Google Shape;3188;p10"/>
            <p:cNvSpPr/>
            <p:nvPr/>
          </p:nvSpPr>
          <p:spPr>
            <a:xfrm>
              <a:off x="4572060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9" name="Google Shape;3189;p10"/>
            <p:cNvSpPr/>
            <p:nvPr/>
          </p:nvSpPr>
          <p:spPr>
            <a:xfrm>
              <a:off x="4953065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0" name="Google Shape;3190;p10"/>
            <p:cNvSpPr/>
            <p:nvPr/>
          </p:nvSpPr>
          <p:spPr>
            <a:xfrm>
              <a:off x="5334070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1" name="Google Shape;3191;p10"/>
            <p:cNvSpPr/>
            <p:nvPr/>
          </p:nvSpPr>
          <p:spPr>
            <a:xfrm>
              <a:off x="5715075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2" name="Google Shape;3192;p10"/>
            <p:cNvSpPr/>
            <p:nvPr/>
          </p:nvSpPr>
          <p:spPr>
            <a:xfrm>
              <a:off x="6096080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3" name="Google Shape;3193;p10"/>
            <p:cNvSpPr/>
            <p:nvPr/>
          </p:nvSpPr>
          <p:spPr>
            <a:xfrm>
              <a:off x="6477085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4" name="Google Shape;3194;p10"/>
            <p:cNvSpPr/>
            <p:nvPr/>
          </p:nvSpPr>
          <p:spPr>
            <a:xfrm>
              <a:off x="6858090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5" name="Google Shape;3195;p10"/>
            <p:cNvSpPr/>
            <p:nvPr/>
          </p:nvSpPr>
          <p:spPr>
            <a:xfrm>
              <a:off x="7239095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6" name="Google Shape;3196;p10"/>
            <p:cNvSpPr/>
            <p:nvPr/>
          </p:nvSpPr>
          <p:spPr>
            <a:xfrm>
              <a:off x="0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7" name="Google Shape;3197;p10"/>
            <p:cNvSpPr/>
            <p:nvPr/>
          </p:nvSpPr>
          <p:spPr>
            <a:xfrm>
              <a:off x="381005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8" name="Google Shape;3198;p10"/>
            <p:cNvSpPr/>
            <p:nvPr/>
          </p:nvSpPr>
          <p:spPr>
            <a:xfrm>
              <a:off x="762010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9" name="Google Shape;3199;p10"/>
            <p:cNvSpPr/>
            <p:nvPr/>
          </p:nvSpPr>
          <p:spPr>
            <a:xfrm>
              <a:off x="1143015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0" name="Google Shape;3200;p10"/>
            <p:cNvSpPr/>
            <p:nvPr/>
          </p:nvSpPr>
          <p:spPr>
            <a:xfrm>
              <a:off x="1524020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1" name="Google Shape;3201;p10"/>
            <p:cNvSpPr/>
            <p:nvPr/>
          </p:nvSpPr>
          <p:spPr>
            <a:xfrm>
              <a:off x="1905025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2" name="Google Shape;3202;p10"/>
            <p:cNvSpPr/>
            <p:nvPr/>
          </p:nvSpPr>
          <p:spPr>
            <a:xfrm>
              <a:off x="2286030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3" name="Google Shape;3203;p10"/>
            <p:cNvSpPr/>
            <p:nvPr/>
          </p:nvSpPr>
          <p:spPr>
            <a:xfrm>
              <a:off x="2667035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4" name="Google Shape;3204;p10"/>
            <p:cNvSpPr/>
            <p:nvPr/>
          </p:nvSpPr>
          <p:spPr>
            <a:xfrm>
              <a:off x="3048040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5" name="Google Shape;3205;p10"/>
            <p:cNvSpPr/>
            <p:nvPr/>
          </p:nvSpPr>
          <p:spPr>
            <a:xfrm>
              <a:off x="3429045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6" name="Google Shape;3206;p10"/>
            <p:cNvSpPr/>
            <p:nvPr/>
          </p:nvSpPr>
          <p:spPr>
            <a:xfrm>
              <a:off x="3810050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7" name="Google Shape;3207;p10"/>
            <p:cNvSpPr/>
            <p:nvPr/>
          </p:nvSpPr>
          <p:spPr>
            <a:xfrm>
              <a:off x="4191055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8" name="Google Shape;3208;p10"/>
            <p:cNvSpPr/>
            <p:nvPr/>
          </p:nvSpPr>
          <p:spPr>
            <a:xfrm>
              <a:off x="4572060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9" name="Google Shape;3209;p10"/>
            <p:cNvSpPr/>
            <p:nvPr/>
          </p:nvSpPr>
          <p:spPr>
            <a:xfrm>
              <a:off x="4953065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0" name="Google Shape;3210;p10"/>
            <p:cNvSpPr/>
            <p:nvPr/>
          </p:nvSpPr>
          <p:spPr>
            <a:xfrm>
              <a:off x="5334070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1" name="Google Shape;3211;p10"/>
            <p:cNvSpPr/>
            <p:nvPr/>
          </p:nvSpPr>
          <p:spPr>
            <a:xfrm>
              <a:off x="5715075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2" name="Google Shape;3212;p10"/>
            <p:cNvSpPr/>
            <p:nvPr/>
          </p:nvSpPr>
          <p:spPr>
            <a:xfrm>
              <a:off x="6096080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3" name="Google Shape;3213;p10"/>
            <p:cNvSpPr/>
            <p:nvPr/>
          </p:nvSpPr>
          <p:spPr>
            <a:xfrm>
              <a:off x="6477085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4" name="Google Shape;3214;p10"/>
            <p:cNvSpPr/>
            <p:nvPr/>
          </p:nvSpPr>
          <p:spPr>
            <a:xfrm>
              <a:off x="6858090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5" name="Google Shape;3215;p10"/>
            <p:cNvSpPr/>
            <p:nvPr/>
          </p:nvSpPr>
          <p:spPr>
            <a:xfrm>
              <a:off x="7239095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6" name="Google Shape;3216;p10"/>
            <p:cNvSpPr/>
            <p:nvPr/>
          </p:nvSpPr>
          <p:spPr>
            <a:xfrm>
              <a:off x="0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7" name="Google Shape;3217;p10"/>
            <p:cNvSpPr/>
            <p:nvPr/>
          </p:nvSpPr>
          <p:spPr>
            <a:xfrm>
              <a:off x="381005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8" name="Google Shape;3218;p10"/>
            <p:cNvSpPr/>
            <p:nvPr/>
          </p:nvSpPr>
          <p:spPr>
            <a:xfrm>
              <a:off x="762010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9" name="Google Shape;3219;p10"/>
            <p:cNvSpPr/>
            <p:nvPr/>
          </p:nvSpPr>
          <p:spPr>
            <a:xfrm>
              <a:off x="1143015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0" name="Google Shape;3220;p10"/>
            <p:cNvSpPr/>
            <p:nvPr/>
          </p:nvSpPr>
          <p:spPr>
            <a:xfrm>
              <a:off x="1524020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1" name="Google Shape;3221;p10"/>
            <p:cNvSpPr/>
            <p:nvPr/>
          </p:nvSpPr>
          <p:spPr>
            <a:xfrm>
              <a:off x="1905025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2" name="Google Shape;3222;p10"/>
            <p:cNvSpPr/>
            <p:nvPr/>
          </p:nvSpPr>
          <p:spPr>
            <a:xfrm>
              <a:off x="2286030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3" name="Google Shape;3223;p10"/>
            <p:cNvSpPr/>
            <p:nvPr/>
          </p:nvSpPr>
          <p:spPr>
            <a:xfrm>
              <a:off x="2667035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4" name="Google Shape;3224;p10"/>
            <p:cNvSpPr/>
            <p:nvPr/>
          </p:nvSpPr>
          <p:spPr>
            <a:xfrm>
              <a:off x="3048040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5" name="Google Shape;3225;p10"/>
            <p:cNvSpPr/>
            <p:nvPr/>
          </p:nvSpPr>
          <p:spPr>
            <a:xfrm>
              <a:off x="3429045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6" name="Google Shape;3226;p10"/>
            <p:cNvSpPr/>
            <p:nvPr/>
          </p:nvSpPr>
          <p:spPr>
            <a:xfrm>
              <a:off x="3810050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7" name="Google Shape;3227;p10"/>
            <p:cNvSpPr/>
            <p:nvPr/>
          </p:nvSpPr>
          <p:spPr>
            <a:xfrm>
              <a:off x="4191055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8" name="Google Shape;3228;p10"/>
            <p:cNvSpPr/>
            <p:nvPr/>
          </p:nvSpPr>
          <p:spPr>
            <a:xfrm>
              <a:off x="4572060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9" name="Google Shape;3229;p10"/>
            <p:cNvSpPr/>
            <p:nvPr/>
          </p:nvSpPr>
          <p:spPr>
            <a:xfrm>
              <a:off x="4953065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0" name="Google Shape;3230;p10"/>
            <p:cNvSpPr/>
            <p:nvPr/>
          </p:nvSpPr>
          <p:spPr>
            <a:xfrm>
              <a:off x="5334070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1" name="Google Shape;3231;p10"/>
            <p:cNvSpPr/>
            <p:nvPr/>
          </p:nvSpPr>
          <p:spPr>
            <a:xfrm>
              <a:off x="5715075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2" name="Google Shape;3232;p10"/>
            <p:cNvSpPr/>
            <p:nvPr/>
          </p:nvSpPr>
          <p:spPr>
            <a:xfrm>
              <a:off x="6096080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3" name="Google Shape;3233;p10"/>
            <p:cNvSpPr/>
            <p:nvPr/>
          </p:nvSpPr>
          <p:spPr>
            <a:xfrm>
              <a:off x="6477085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4" name="Google Shape;3234;p10"/>
            <p:cNvSpPr/>
            <p:nvPr/>
          </p:nvSpPr>
          <p:spPr>
            <a:xfrm>
              <a:off x="6858090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5" name="Google Shape;3235;p10"/>
            <p:cNvSpPr/>
            <p:nvPr/>
          </p:nvSpPr>
          <p:spPr>
            <a:xfrm>
              <a:off x="7239095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6" name="Google Shape;3236;p10"/>
            <p:cNvSpPr/>
            <p:nvPr/>
          </p:nvSpPr>
          <p:spPr>
            <a:xfrm>
              <a:off x="0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7" name="Google Shape;3237;p10"/>
            <p:cNvSpPr/>
            <p:nvPr/>
          </p:nvSpPr>
          <p:spPr>
            <a:xfrm>
              <a:off x="381005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8" name="Google Shape;3238;p10"/>
            <p:cNvSpPr/>
            <p:nvPr/>
          </p:nvSpPr>
          <p:spPr>
            <a:xfrm>
              <a:off x="762010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9" name="Google Shape;3239;p10"/>
            <p:cNvSpPr/>
            <p:nvPr/>
          </p:nvSpPr>
          <p:spPr>
            <a:xfrm>
              <a:off x="1143015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0" name="Google Shape;3240;p10"/>
            <p:cNvSpPr/>
            <p:nvPr/>
          </p:nvSpPr>
          <p:spPr>
            <a:xfrm>
              <a:off x="1524020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1" name="Google Shape;3241;p10"/>
            <p:cNvSpPr/>
            <p:nvPr/>
          </p:nvSpPr>
          <p:spPr>
            <a:xfrm>
              <a:off x="1905025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2" name="Google Shape;3242;p10"/>
            <p:cNvSpPr/>
            <p:nvPr/>
          </p:nvSpPr>
          <p:spPr>
            <a:xfrm>
              <a:off x="2286030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3" name="Google Shape;3243;p10"/>
            <p:cNvSpPr/>
            <p:nvPr/>
          </p:nvSpPr>
          <p:spPr>
            <a:xfrm>
              <a:off x="2667035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4" name="Google Shape;3244;p10"/>
            <p:cNvSpPr/>
            <p:nvPr/>
          </p:nvSpPr>
          <p:spPr>
            <a:xfrm>
              <a:off x="3048040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5" name="Google Shape;3245;p10"/>
            <p:cNvSpPr/>
            <p:nvPr/>
          </p:nvSpPr>
          <p:spPr>
            <a:xfrm>
              <a:off x="3429045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6" name="Google Shape;3246;p10"/>
            <p:cNvSpPr/>
            <p:nvPr/>
          </p:nvSpPr>
          <p:spPr>
            <a:xfrm>
              <a:off x="3810050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7" name="Google Shape;3247;p10"/>
            <p:cNvSpPr/>
            <p:nvPr/>
          </p:nvSpPr>
          <p:spPr>
            <a:xfrm>
              <a:off x="4191055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8" name="Google Shape;3248;p10"/>
            <p:cNvSpPr/>
            <p:nvPr/>
          </p:nvSpPr>
          <p:spPr>
            <a:xfrm>
              <a:off x="4572060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9" name="Google Shape;3249;p10"/>
            <p:cNvSpPr/>
            <p:nvPr/>
          </p:nvSpPr>
          <p:spPr>
            <a:xfrm>
              <a:off x="4953065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0" name="Google Shape;3250;p10"/>
            <p:cNvSpPr/>
            <p:nvPr/>
          </p:nvSpPr>
          <p:spPr>
            <a:xfrm>
              <a:off x="5334070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1" name="Google Shape;3251;p10"/>
            <p:cNvSpPr/>
            <p:nvPr/>
          </p:nvSpPr>
          <p:spPr>
            <a:xfrm>
              <a:off x="5715075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2" name="Google Shape;3252;p10"/>
            <p:cNvSpPr/>
            <p:nvPr/>
          </p:nvSpPr>
          <p:spPr>
            <a:xfrm>
              <a:off x="6096080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3" name="Google Shape;3253;p10"/>
            <p:cNvSpPr/>
            <p:nvPr/>
          </p:nvSpPr>
          <p:spPr>
            <a:xfrm>
              <a:off x="6477085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4" name="Google Shape;3254;p10"/>
            <p:cNvSpPr/>
            <p:nvPr/>
          </p:nvSpPr>
          <p:spPr>
            <a:xfrm>
              <a:off x="6858090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5" name="Google Shape;3255;p10"/>
            <p:cNvSpPr/>
            <p:nvPr/>
          </p:nvSpPr>
          <p:spPr>
            <a:xfrm>
              <a:off x="7239095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6" name="Google Shape;3256;p10"/>
            <p:cNvSpPr/>
            <p:nvPr/>
          </p:nvSpPr>
          <p:spPr>
            <a:xfrm>
              <a:off x="0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7" name="Google Shape;3257;p10"/>
            <p:cNvSpPr/>
            <p:nvPr/>
          </p:nvSpPr>
          <p:spPr>
            <a:xfrm>
              <a:off x="381005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8" name="Google Shape;3258;p10"/>
            <p:cNvSpPr/>
            <p:nvPr/>
          </p:nvSpPr>
          <p:spPr>
            <a:xfrm>
              <a:off x="762010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9" name="Google Shape;3259;p10"/>
            <p:cNvSpPr/>
            <p:nvPr/>
          </p:nvSpPr>
          <p:spPr>
            <a:xfrm>
              <a:off x="1143015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0" name="Google Shape;3260;p10"/>
            <p:cNvSpPr/>
            <p:nvPr/>
          </p:nvSpPr>
          <p:spPr>
            <a:xfrm>
              <a:off x="1524020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1" name="Google Shape;3261;p10"/>
            <p:cNvSpPr/>
            <p:nvPr/>
          </p:nvSpPr>
          <p:spPr>
            <a:xfrm>
              <a:off x="1905025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2" name="Google Shape;3262;p10"/>
            <p:cNvSpPr/>
            <p:nvPr/>
          </p:nvSpPr>
          <p:spPr>
            <a:xfrm>
              <a:off x="2286030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3" name="Google Shape;3263;p10"/>
            <p:cNvSpPr/>
            <p:nvPr/>
          </p:nvSpPr>
          <p:spPr>
            <a:xfrm>
              <a:off x="2667035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4" name="Google Shape;3264;p10"/>
            <p:cNvSpPr/>
            <p:nvPr/>
          </p:nvSpPr>
          <p:spPr>
            <a:xfrm>
              <a:off x="3048040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5" name="Google Shape;3265;p10"/>
            <p:cNvSpPr/>
            <p:nvPr/>
          </p:nvSpPr>
          <p:spPr>
            <a:xfrm>
              <a:off x="3429045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6" name="Google Shape;3266;p10"/>
            <p:cNvSpPr/>
            <p:nvPr/>
          </p:nvSpPr>
          <p:spPr>
            <a:xfrm>
              <a:off x="3810050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7" name="Google Shape;3267;p10"/>
            <p:cNvSpPr/>
            <p:nvPr/>
          </p:nvSpPr>
          <p:spPr>
            <a:xfrm>
              <a:off x="4191055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8" name="Google Shape;3268;p10"/>
            <p:cNvSpPr/>
            <p:nvPr/>
          </p:nvSpPr>
          <p:spPr>
            <a:xfrm>
              <a:off x="4572060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9" name="Google Shape;3269;p10"/>
            <p:cNvSpPr/>
            <p:nvPr/>
          </p:nvSpPr>
          <p:spPr>
            <a:xfrm>
              <a:off x="4953065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0" name="Google Shape;3270;p10"/>
            <p:cNvSpPr/>
            <p:nvPr/>
          </p:nvSpPr>
          <p:spPr>
            <a:xfrm>
              <a:off x="5334070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1" name="Google Shape;3271;p10"/>
            <p:cNvSpPr/>
            <p:nvPr/>
          </p:nvSpPr>
          <p:spPr>
            <a:xfrm>
              <a:off x="5715075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2" name="Google Shape;3272;p10"/>
            <p:cNvSpPr/>
            <p:nvPr/>
          </p:nvSpPr>
          <p:spPr>
            <a:xfrm>
              <a:off x="6096080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3" name="Google Shape;3273;p10"/>
            <p:cNvSpPr/>
            <p:nvPr/>
          </p:nvSpPr>
          <p:spPr>
            <a:xfrm>
              <a:off x="6477085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4" name="Google Shape;3274;p10"/>
            <p:cNvSpPr/>
            <p:nvPr/>
          </p:nvSpPr>
          <p:spPr>
            <a:xfrm>
              <a:off x="6858090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5" name="Google Shape;3275;p10"/>
            <p:cNvSpPr/>
            <p:nvPr/>
          </p:nvSpPr>
          <p:spPr>
            <a:xfrm>
              <a:off x="7239095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6" name="Google Shape;3276;p10"/>
            <p:cNvSpPr/>
            <p:nvPr/>
          </p:nvSpPr>
          <p:spPr>
            <a:xfrm>
              <a:off x="0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7" name="Google Shape;3277;p10"/>
            <p:cNvSpPr/>
            <p:nvPr/>
          </p:nvSpPr>
          <p:spPr>
            <a:xfrm>
              <a:off x="381005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8" name="Google Shape;3278;p10"/>
            <p:cNvSpPr/>
            <p:nvPr/>
          </p:nvSpPr>
          <p:spPr>
            <a:xfrm>
              <a:off x="762010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9" name="Google Shape;3279;p10"/>
            <p:cNvSpPr/>
            <p:nvPr/>
          </p:nvSpPr>
          <p:spPr>
            <a:xfrm>
              <a:off x="1143015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0" name="Google Shape;3280;p10"/>
            <p:cNvSpPr/>
            <p:nvPr/>
          </p:nvSpPr>
          <p:spPr>
            <a:xfrm>
              <a:off x="1524020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1" name="Google Shape;3281;p10"/>
            <p:cNvSpPr/>
            <p:nvPr/>
          </p:nvSpPr>
          <p:spPr>
            <a:xfrm>
              <a:off x="1905025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2" name="Google Shape;3282;p10"/>
            <p:cNvSpPr/>
            <p:nvPr/>
          </p:nvSpPr>
          <p:spPr>
            <a:xfrm>
              <a:off x="2286030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3" name="Google Shape;3283;p10"/>
            <p:cNvSpPr/>
            <p:nvPr/>
          </p:nvSpPr>
          <p:spPr>
            <a:xfrm>
              <a:off x="2667035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4" name="Google Shape;3284;p10"/>
            <p:cNvSpPr/>
            <p:nvPr/>
          </p:nvSpPr>
          <p:spPr>
            <a:xfrm>
              <a:off x="3048040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5" name="Google Shape;3285;p10"/>
            <p:cNvSpPr/>
            <p:nvPr/>
          </p:nvSpPr>
          <p:spPr>
            <a:xfrm>
              <a:off x="3429045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6" name="Google Shape;3286;p10"/>
            <p:cNvSpPr/>
            <p:nvPr/>
          </p:nvSpPr>
          <p:spPr>
            <a:xfrm>
              <a:off x="3810050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7" name="Google Shape;3287;p10"/>
            <p:cNvSpPr/>
            <p:nvPr/>
          </p:nvSpPr>
          <p:spPr>
            <a:xfrm>
              <a:off x="4191055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8" name="Google Shape;3288;p10"/>
            <p:cNvSpPr/>
            <p:nvPr/>
          </p:nvSpPr>
          <p:spPr>
            <a:xfrm>
              <a:off x="4572060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9" name="Google Shape;3289;p10"/>
            <p:cNvSpPr/>
            <p:nvPr/>
          </p:nvSpPr>
          <p:spPr>
            <a:xfrm>
              <a:off x="4953065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0" name="Google Shape;3290;p10"/>
            <p:cNvSpPr/>
            <p:nvPr/>
          </p:nvSpPr>
          <p:spPr>
            <a:xfrm>
              <a:off x="5334070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1" name="Google Shape;3291;p10"/>
            <p:cNvSpPr/>
            <p:nvPr/>
          </p:nvSpPr>
          <p:spPr>
            <a:xfrm>
              <a:off x="5715075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2" name="Google Shape;3292;p10"/>
            <p:cNvSpPr/>
            <p:nvPr/>
          </p:nvSpPr>
          <p:spPr>
            <a:xfrm>
              <a:off x="6096080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3" name="Google Shape;3293;p10"/>
            <p:cNvSpPr/>
            <p:nvPr/>
          </p:nvSpPr>
          <p:spPr>
            <a:xfrm>
              <a:off x="6477085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4" name="Google Shape;3294;p10"/>
            <p:cNvSpPr/>
            <p:nvPr/>
          </p:nvSpPr>
          <p:spPr>
            <a:xfrm>
              <a:off x="6858090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5" name="Google Shape;3295;p10"/>
            <p:cNvSpPr/>
            <p:nvPr/>
          </p:nvSpPr>
          <p:spPr>
            <a:xfrm>
              <a:off x="7239095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6" name="Google Shape;3296;p10"/>
            <p:cNvSpPr/>
            <p:nvPr/>
          </p:nvSpPr>
          <p:spPr>
            <a:xfrm>
              <a:off x="0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7" name="Google Shape;3297;p10"/>
            <p:cNvSpPr/>
            <p:nvPr/>
          </p:nvSpPr>
          <p:spPr>
            <a:xfrm>
              <a:off x="381005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8" name="Google Shape;3298;p10"/>
            <p:cNvSpPr/>
            <p:nvPr/>
          </p:nvSpPr>
          <p:spPr>
            <a:xfrm>
              <a:off x="762010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9" name="Google Shape;3299;p10"/>
            <p:cNvSpPr/>
            <p:nvPr/>
          </p:nvSpPr>
          <p:spPr>
            <a:xfrm>
              <a:off x="1143015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0" name="Google Shape;3300;p10"/>
            <p:cNvSpPr/>
            <p:nvPr/>
          </p:nvSpPr>
          <p:spPr>
            <a:xfrm>
              <a:off x="1524020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1" name="Google Shape;3301;p10"/>
            <p:cNvSpPr/>
            <p:nvPr/>
          </p:nvSpPr>
          <p:spPr>
            <a:xfrm>
              <a:off x="1905025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2" name="Google Shape;3302;p10"/>
            <p:cNvSpPr/>
            <p:nvPr/>
          </p:nvSpPr>
          <p:spPr>
            <a:xfrm>
              <a:off x="2286030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3" name="Google Shape;3303;p10"/>
            <p:cNvSpPr/>
            <p:nvPr/>
          </p:nvSpPr>
          <p:spPr>
            <a:xfrm>
              <a:off x="2667035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4" name="Google Shape;3304;p10"/>
            <p:cNvSpPr/>
            <p:nvPr/>
          </p:nvSpPr>
          <p:spPr>
            <a:xfrm>
              <a:off x="3048040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5" name="Google Shape;3305;p10"/>
            <p:cNvSpPr/>
            <p:nvPr/>
          </p:nvSpPr>
          <p:spPr>
            <a:xfrm>
              <a:off x="3429045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6" name="Google Shape;3306;p10"/>
            <p:cNvSpPr/>
            <p:nvPr/>
          </p:nvSpPr>
          <p:spPr>
            <a:xfrm>
              <a:off x="3810050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7" name="Google Shape;3307;p10"/>
            <p:cNvSpPr/>
            <p:nvPr/>
          </p:nvSpPr>
          <p:spPr>
            <a:xfrm>
              <a:off x="4191055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8" name="Google Shape;3308;p10"/>
            <p:cNvSpPr/>
            <p:nvPr/>
          </p:nvSpPr>
          <p:spPr>
            <a:xfrm>
              <a:off x="4572060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9" name="Google Shape;3309;p10"/>
            <p:cNvSpPr/>
            <p:nvPr/>
          </p:nvSpPr>
          <p:spPr>
            <a:xfrm>
              <a:off x="4953065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0" name="Google Shape;3310;p10"/>
            <p:cNvSpPr/>
            <p:nvPr/>
          </p:nvSpPr>
          <p:spPr>
            <a:xfrm>
              <a:off x="5334070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1" name="Google Shape;3311;p10"/>
            <p:cNvSpPr/>
            <p:nvPr/>
          </p:nvSpPr>
          <p:spPr>
            <a:xfrm>
              <a:off x="5715075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2" name="Google Shape;3312;p10"/>
            <p:cNvSpPr/>
            <p:nvPr/>
          </p:nvSpPr>
          <p:spPr>
            <a:xfrm>
              <a:off x="6096080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3" name="Google Shape;3313;p10"/>
            <p:cNvSpPr/>
            <p:nvPr/>
          </p:nvSpPr>
          <p:spPr>
            <a:xfrm>
              <a:off x="6477085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4" name="Google Shape;3314;p10"/>
            <p:cNvSpPr/>
            <p:nvPr/>
          </p:nvSpPr>
          <p:spPr>
            <a:xfrm>
              <a:off x="6858090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5" name="Google Shape;3315;p10"/>
            <p:cNvSpPr/>
            <p:nvPr/>
          </p:nvSpPr>
          <p:spPr>
            <a:xfrm>
              <a:off x="7239095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6" name="Google Shape;3316;p10"/>
            <p:cNvSpPr/>
            <p:nvPr/>
          </p:nvSpPr>
          <p:spPr>
            <a:xfrm>
              <a:off x="0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7" name="Google Shape;3317;p10"/>
            <p:cNvSpPr/>
            <p:nvPr/>
          </p:nvSpPr>
          <p:spPr>
            <a:xfrm>
              <a:off x="381005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8" name="Google Shape;3318;p10"/>
            <p:cNvSpPr/>
            <p:nvPr/>
          </p:nvSpPr>
          <p:spPr>
            <a:xfrm>
              <a:off x="762010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9" name="Google Shape;3319;p10"/>
            <p:cNvSpPr/>
            <p:nvPr/>
          </p:nvSpPr>
          <p:spPr>
            <a:xfrm>
              <a:off x="1143015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0" name="Google Shape;3320;p10"/>
            <p:cNvSpPr/>
            <p:nvPr/>
          </p:nvSpPr>
          <p:spPr>
            <a:xfrm>
              <a:off x="1524020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1" name="Google Shape;3321;p10"/>
            <p:cNvSpPr/>
            <p:nvPr/>
          </p:nvSpPr>
          <p:spPr>
            <a:xfrm>
              <a:off x="1905025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2" name="Google Shape;3322;p10"/>
            <p:cNvSpPr/>
            <p:nvPr/>
          </p:nvSpPr>
          <p:spPr>
            <a:xfrm>
              <a:off x="2286030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3" name="Google Shape;3323;p10"/>
            <p:cNvSpPr/>
            <p:nvPr/>
          </p:nvSpPr>
          <p:spPr>
            <a:xfrm>
              <a:off x="2667035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4" name="Google Shape;3324;p10"/>
            <p:cNvSpPr/>
            <p:nvPr/>
          </p:nvSpPr>
          <p:spPr>
            <a:xfrm>
              <a:off x="3048040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5" name="Google Shape;3325;p10"/>
            <p:cNvSpPr/>
            <p:nvPr/>
          </p:nvSpPr>
          <p:spPr>
            <a:xfrm>
              <a:off x="3429045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6" name="Google Shape;3326;p10"/>
            <p:cNvSpPr/>
            <p:nvPr/>
          </p:nvSpPr>
          <p:spPr>
            <a:xfrm>
              <a:off x="3810050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7" name="Google Shape;3327;p10"/>
            <p:cNvSpPr/>
            <p:nvPr/>
          </p:nvSpPr>
          <p:spPr>
            <a:xfrm>
              <a:off x="4191055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8" name="Google Shape;3328;p10"/>
            <p:cNvSpPr/>
            <p:nvPr/>
          </p:nvSpPr>
          <p:spPr>
            <a:xfrm>
              <a:off x="4572060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9" name="Google Shape;3329;p10"/>
            <p:cNvSpPr/>
            <p:nvPr/>
          </p:nvSpPr>
          <p:spPr>
            <a:xfrm>
              <a:off x="4953065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0" name="Google Shape;3330;p10"/>
            <p:cNvSpPr/>
            <p:nvPr/>
          </p:nvSpPr>
          <p:spPr>
            <a:xfrm>
              <a:off x="5334070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1" name="Google Shape;3331;p10"/>
            <p:cNvSpPr/>
            <p:nvPr/>
          </p:nvSpPr>
          <p:spPr>
            <a:xfrm>
              <a:off x="5715075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2" name="Google Shape;3332;p10"/>
            <p:cNvSpPr/>
            <p:nvPr/>
          </p:nvSpPr>
          <p:spPr>
            <a:xfrm>
              <a:off x="6096080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3" name="Google Shape;3333;p10"/>
            <p:cNvSpPr/>
            <p:nvPr/>
          </p:nvSpPr>
          <p:spPr>
            <a:xfrm>
              <a:off x="6477085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4" name="Google Shape;3334;p10"/>
            <p:cNvSpPr/>
            <p:nvPr/>
          </p:nvSpPr>
          <p:spPr>
            <a:xfrm>
              <a:off x="6858090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5" name="Google Shape;3335;p10"/>
            <p:cNvSpPr/>
            <p:nvPr/>
          </p:nvSpPr>
          <p:spPr>
            <a:xfrm>
              <a:off x="7239095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6" name="Google Shape;3336;p10"/>
            <p:cNvSpPr/>
            <p:nvPr/>
          </p:nvSpPr>
          <p:spPr>
            <a:xfrm>
              <a:off x="0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7" name="Google Shape;3337;p10"/>
            <p:cNvSpPr/>
            <p:nvPr/>
          </p:nvSpPr>
          <p:spPr>
            <a:xfrm>
              <a:off x="381005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8" name="Google Shape;3338;p10"/>
            <p:cNvSpPr/>
            <p:nvPr/>
          </p:nvSpPr>
          <p:spPr>
            <a:xfrm>
              <a:off x="762010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9" name="Google Shape;3339;p10"/>
            <p:cNvSpPr/>
            <p:nvPr/>
          </p:nvSpPr>
          <p:spPr>
            <a:xfrm>
              <a:off x="1143015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0" name="Google Shape;3340;p10"/>
            <p:cNvSpPr/>
            <p:nvPr/>
          </p:nvSpPr>
          <p:spPr>
            <a:xfrm>
              <a:off x="1524020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1" name="Google Shape;3341;p10"/>
            <p:cNvSpPr/>
            <p:nvPr/>
          </p:nvSpPr>
          <p:spPr>
            <a:xfrm>
              <a:off x="1905025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2" name="Google Shape;3342;p10"/>
            <p:cNvSpPr/>
            <p:nvPr/>
          </p:nvSpPr>
          <p:spPr>
            <a:xfrm>
              <a:off x="2286030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3" name="Google Shape;3343;p10"/>
            <p:cNvSpPr/>
            <p:nvPr/>
          </p:nvSpPr>
          <p:spPr>
            <a:xfrm>
              <a:off x="2667035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4" name="Google Shape;3344;p10"/>
            <p:cNvSpPr/>
            <p:nvPr/>
          </p:nvSpPr>
          <p:spPr>
            <a:xfrm>
              <a:off x="3048040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5" name="Google Shape;3345;p10"/>
            <p:cNvSpPr/>
            <p:nvPr/>
          </p:nvSpPr>
          <p:spPr>
            <a:xfrm>
              <a:off x="3429045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6" name="Google Shape;3346;p10"/>
            <p:cNvSpPr/>
            <p:nvPr/>
          </p:nvSpPr>
          <p:spPr>
            <a:xfrm>
              <a:off x="3810050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7" name="Google Shape;3347;p10"/>
            <p:cNvSpPr/>
            <p:nvPr/>
          </p:nvSpPr>
          <p:spPr>
            <a:xfrm>
              <a:off x="4191055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8" name="Google Shape;3348;p10"/>
            <p:cNvSpPr/>
            <p:nvPr/>
          </p:nvSpPr>
          <p:spPr>
            <a:xfrm>
              <a:off x="4572060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9" name="Google Shape;3349;p10"/>
            <p:cNvSpPr/>
            <p:nvPr/>
          </p:nvSpPr>
          <p:spPr>
            <a:xfrm>
              <a:off x="4953065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0" name="Google Shape;3350;p10"/>
            <p:cNvSpPr/>
            <p:nvPr/>
          </p:nvSpPr>
          <p:spPr>
            <a:xfrm>
              <a:off x="5334070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1" name="Google Shape;3351;p10"/>
            <p:cNvSpPr/>
            <p:nvPr/>
          </p:nvSpPr>
          <p:spPr>
            <a:xfrm>
              <a:off x="5715075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2" name="Google Shape;3352;p10"/>
            <p:cNvSpPr/>
            <p:nvPr/>
          </p:nvSpPr>
          <p:spPr>
            <a:xfrm>
              <a:off x="6096080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3" name="Google Shape;3353;p10"/>
            <p:cNvSpPr/>
            <p:nvPr/>
          </p:nvSpPr>
          <p:spPr>
            <a:xfrm>
              <a:off x="6477085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4" name="Google Shape;3354;p10"/>
            <p:cNvSpPr/>
            <p:nvPr/>
          </p:nvSpPr>
          <p:spPr>
            <a:xfrm>
              <a:off x="6858090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5" name="Google Shape;3355;p10"/>
            <p:cNvSpPr/>
            <p:nvPr/>
          </p:nvSpPr>
          <p:spPr>
            <a:xfrm>
              <a:off x="7239095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6" name="Google Shape;3356;p10"/>
            <p:cNvSpPr/>
            <p:nvPr/>
          </p:nvSpPr>
          <p:spPr>
            <a:xfrm>
              <a:off x="0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7" name="Google Shape;3357;p10"/>
            <p:cNvSpPr/>
            <p:nvPr/>
          </p:nvSpPr>
          <p:spPr>
            <a:xfrm>
              <a:off x="381005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8" name="Google Shape;3358;p10"/>
            <p:cNvSpPr/>
            <p:nvPr/>
          </p:nvSpPr>
          <p:spPr>
            <a:xfrm>
              <a:off x="762010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9" name="Google Shape;3359;p10"/>
            <p:cNvSpPr/>
            <p:nvPr/>
          </p:nvSpPr>
          <p:spPr>
            <a:xfrm>
              <a:off x="1143015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0" name="Google Shape;3360;p10"/>
            <p:cNvSpPr/>
            <p:nvPr/>
          </p:nvSpPr>
          <p:spPr>
            <a:xfrm>
              <a:off x="1524020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1" name="Google Shape;3361;p10"/>
            <p:cNvSpPr/>
            <p:nvPr/>
          </p:nvSpPr>
          <p:spPr>
            <a:xfrm>
              <a:off x="1905025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2" name="Google Shape;3362;p10"/>
            <p:cNvSpPr/>
            <p:nvPr/>
          </p:nvSpPr>
          <p:spPr>
            <a:xfrm>
              <a:off x="2286030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3" name="Google Shape;3363;p10"/>
            <p:cNvSpPr/>
            <p:nvPr/>
          </p:nvSpPr>
          <p:spPr>
            <a:xfrm>
              <a:off x="2667035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4" name="Google Shape;3364;p10"/>
            <p:cNvSpPr/>
            <p:nvPr/>
          </p:nvSpPr>
          <p:spPr>
            <a:xfrm>
              <a:off x="3048040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5" name="Google Shape;3365;p10"/>
            <p:cNvSpPr/>
            <p:nvPr/>
          </p:nvSpPr>
          <p:spPr>
            <a:xfrm>
              <a:off x="3429045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6" name="Google Shape;3366;p10"/>
            <p:cNvSpPr/>
            <p:nvPr/>
          </p:nvSpPr>
          <p:spPr>
            <a:xfrm>
              <a:off x="3810050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7" name="Google Shape;3367;p10"/>
            <p:cNvSpPr/>
            <p:nvPr/>
          </p:nvSpPr>
          <p:spPr>
            <a:xfrm>
              <a:off x="4191055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8" name="Google Shape;3368;p10"/>
            <p:cNvSpPr/>
            <p:nvPr/>
          </p:nvSpPr>
          <p:spPr>
            <a:xfrm>
              <a:off x="4572060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9" name="Google Shape;3369;p10"/>
            <p:cNvSpPr/>
            <p:nvPr/>
          </p:nvSpPr>
          <p:spPr>
            <a:xfrm>
              <a:off x="4953065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0" name="Google Shape;3370;p10"/>
            <p:cNvSpPr/>
            <p:nvPr/>
          </p:nvSpPr>
          <p:spPr>
            <a:xfrm>
              <a:off x="5334070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1" name="Google Shape;3371;p10"/>
            <p:cNvSpPr/>
            <p:nvPr/>
          </p:nvSpPr>
          <p:spPr>
            <a:xfrm>
              <a:off x="5715075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2" name="Google Shape;3372;p10"/>
            <p:cNvSpPr/>
            <p:nvPr/>
          </p:nvSpPr>
          <p:spPr>
            <a:xfrm>
              <a:off x="6096080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3" name="Google Shape;3373;p10"/>
            <p:cNvSpPr/>
            <p:nvPr/>
          </p:nvSpPr>
          <p:spPr>
            <a:xfrm>
              <a:off x="6477085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4" name="Google Shape;3374;p10"/>
            <p:cNvSpPr/>
            <p:nvPr/>
          </p:nvSpPr>
          <p:spPr>
            <a:xfrm>
              <a:off x="6858090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5" name="Google Shape;3375;p10"/>
            <p:cNvSpPr/>
            <p:nvPr/>
          </p:nvSpPr>
          <p:spPr>
            <a:xfrm>
              <a:off x="7239095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6" name="Google Shape;3376;p10"/>
            <p:cNvSpPr/>
            <p:nvPr/>
          </p:nvSpPr>
          <p:spPr>
            <a:xfrm>
              <a:off x="7620110" y="0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7" name="Google Shape;3377;p10"/>
            <p:cNvSpPr/>
            <p:nvPr/>
          </p:nvSpPr>
          <p:spPr>
            <a:xfrm>
              <a:off x="8001115" y="0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8" name="Google Shape;3378;p10"/>
            <p:cNvSpPr/>
            <p:nvPr/>
          </p:nvSpPr>
          <p:spPr>
            <a:xfrm>
              <a:off x="8382120" y="0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9" name="Google Shape;3379;p10"/>
            <p:cNvSpPr/>
            <p:nvPr/>
          </p:nvSpPr>
          <p:spPr>
            <a:xfrm>
              <a:off x="8763125" y="0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0" name="Google Shape;3380;p10"/>
            <p:cNvSpPr/>
            <p:nvPr/>
          </p:nvSpPr>
          <p:spPr>
            <a:xfrm>
              <a:off x="7620110" y="342894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1" name="Google Shape;3381;p10"/>
            <p:cNvSpPr/>
            <p:nvPr/>
          </p:nvSpPr>
          <p:spPr>
            <a:xfrm>
              <a:off x="8001115" y="342894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2" name="Google Shape;3382;p10"/>
            <p:cNvSpPr/>
            <p:nvPr/>
          </p:nvSpPr>
          <p:spPr>
            <a:xfrm>
              <a:off x="8382120" y="342894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3" name="Google Shape;3383;p10"/>
            <p:cNvSpPr/>
            <p:nvPr/>
          </p:nvSpPr>
          <p:spPr>
            <a:xfrm>
              <a:off x="8763125" y="342894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4" name="Google Shape;3384;p10"/>
            <p:cNvSpPr/>
            <p:nvPr/>
          </p:nvSpPr>
          <p:spPr>
            <a:xfrm>
              <a:off x="7620110" y="685788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5" name="Google Shape;3385;p10"/>
            <p:cNvSpPr/>
            <p:nvPr/>
          </p:nvSpPr>
          <p:spPr>
            <a:xfrm>
              <a:off x="8001115" y="685788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6" name="Google Shape;3386;p10"/>
            <p:cNvSpPr/>
            <p:nvPr/>
          </p:nvSpPr>
          <p:spPr>
            <a:xfrm>
              <a:off x="8382120" y="685788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7" name="Google Shape;3387;p10"/>
            <p:cNvSpPr/>
            <p:nvPr/>
          </p:nvSpPr>
          <p:spPr>
            <a:xfrm>
              <a:off x="8763125" y="685788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8" name="Google Shape;3388;p10"/>
            <p:cNvSpPr/>
            <p:nvPr/>
          </p:nvSpPr>
          <p:spPr>
            <a:xfrm>
              <a:off x="7620110" y="1028682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9" name="Google Shape;3389;p10"/>
            <p:cNvSpPr/>
            <p:nvPr/>
          </p:nvSpPr>
          <p:spPr>
            <a:xfrm>
              <a:off x="8001115" y="1028682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0" name="Google Shape;3390;p10"/>
            <p:cNvSpPr/>
            <p:nvPr/>
          </p:nvSpPr>
          <p:spPr>
            <a:xfrm>
              <a:off x="8382120" y="1028682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1" name="Google Shape;3391;p10"/>
            <p:cNvSpPr/>
            <p:nvPr/>
          </p:nvSpPr>
          <p:spPr>
            <a:xfrm>
              <a:off x="8763125" y="1028682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2" name="Google Shape;3392;p10"/>
            <p:cNvSpPr/>
            <p:nvPr/>
          </p:nvSpPr>
          <p:spPr>
            <a:xfrm>
              <a:off x="7620110" y="1371576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3" name="Google Shape;3393;p10"/>
            <p:cNvSpPr/>
            <p:nvPr/>
          </p:nvSpPr>
          <p:spPr>
            <a:xfrm>
              <a:off x="8001115" y="1371576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4" name="Google Shape;3394;p10"/>
            <p:cNvSpPr/>
            <p:nvPr/>
          </p:nvSpPr>
          <p:spPr>
            <a:xfrm>
              <a:off x="8382120" y="1371576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5" name="Google Shape;3395;p10"/>
            <p:cNvSpPr/>
            <p:nvPr/>
          </p:nvSpPr>
          <p:spPr>
            <a:xfrm>
              <a:off x="8763125" y="1371576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6" name="Google Shape;3396;p10"/>
            <p:cNvSpPr/>
            <p:nvPr/>
          </p:nvSpPr>
          <p:spPr>
            <a:xfrm>
              <a:off x="7620110" y="1714470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7" name="Google Shape;3397;p10"/>
            <p:cNvSpPr/>
            <p:nvPr/>
          </p:nvSpPr>
          <p:spPr>
            <a:xfrm>
              <a:off x="8001115" y="1714470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8" name="Google Shape;3398;p10"/>
            <p:cNvSpPr/>
            <p:nvPr/>
          </p:nvSpPr>
          <p:spPr>
            <a:xfrm>
              <a:off x="8382120" y="1714470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9" name="Google Shape;3399;p10"/>
            <p:cNvSpPr/>
            <p:nvPr/>
          </p:nvSpPr>
          <p:spPr>
            <a:xfrm>
              <a:off x="8763125" y="1714470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0" name="Google Shape;3400;p10"/>
            <p:cNvSpPr/>
            <p:nvPr/>
          </p:nvSpPr>
          <p:spPr>
            <a:xfrm>
              <a:off x="7620110" y="2057365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1" name="Google Shape;3401;p10"/>
            <p:cNvSpPr/>
            <p:nvPr/>
          </p:nvSpPr>
          <p:spPr>
            <a:xfrm>
              <a:off x="8001115" y="2057365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2" name="Google Shape;3402;p10"/>
            <p:cNvSpPr/>
            <p:nvPr/>
          </p:nvSpPr>
          <p:spPr>
            <a:xfrm>
              <a:off x="8382120" y="2057365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3" name="Google Shape;3403;p10"/>
            <p:cNvSpPr/>
            <p:nvPr/>
          </p:nvSpPr>
          <p:spPr>
            <a:xfrm>
              <a:off x="8763125" y="2057365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4" name="Google Shape;3404;p10"/>
            <p:cNvSpPr/>
            <p:nvPr/>
          </p:nvSpPr>
          <p:spPr>
            <a:xfrm>
              <a:off x="7620110" y="2400259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5" name="Google Shape;3405;p10"/>
            <p:cNvSpPr/>
            <p:nvPr/>
          </p:nvSpPr>
          <p:spPr>
            <a:xfrm>
              <a:off x="8001115" y="2400259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6" name="Google Shape;3406;p10"/>
            <p:cNvSpPr/>
            <p:nvPr/>
          </p:nvSpPr>
          <p:spPr>
            <a:xfrm>
              <a:off x="8382120" y="2400259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7" name="Google Shape;3407;p10"/>
            <p:cNvSpPr/>
            <p:nvPr/>
          </p:nvSpPr>
          <p:spPr>
            <a:xfrm>
              <a:off x="8763125" y="2400259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8" name="Google Shape;3408;p10"/>
            <p:cNvSpPr/>
            <p:nvPr/>
          </p:nvSpPr>
          <p:spPr>
            <a:xfrm>
              <a:off x="7620110" y="2743153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9" name="Google Shape;3409;p10"/>
            <p:cNvSpPr/>
            <p:nvPr/>
          </p:nvSpPr>
          <p:spPr>
            <a:xfrm>
              <a:off x="8001115" y="2743153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0" name="Google Shape;3410;p10"/>
            <p:cNvSpPr/>
            <p:nvPr/>
          </p:nvSpPr>
          <p:spPr>
            <a:xfrm>
              <a:off x="8382120" y="2743153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1" name="Google Shape;3411;p10"/>
            <p:cNvSpPr/>
            <p:nvPr/>
          </p:nvSpPr>
          <p:spPr>
            <a:xfrm>
              <a:off x="8763125" y="2743153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2" name="Google Shape;3412;p10"/>
            <p:cNvSpPr/>
            <p:nvPr/>
          </p:nvSpPr>
          <p:spPr>
            <a:xfrm>
              <a:off x="7620110" y="3086047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3" name="Google Shape;3413;p10"/>
            <p:cNvSpPr/>
            <p:nvPr/>
          </p:nvSpPr>
          <p:spPr>
            <a:xfrm>
              <a:off x="8001115" y="3086047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4" name="Google Shape;3414;p10"/>
            <p:cNvSpPr/>
            <p:nvPr/>
          </p:nvSpPr>
          <p:spPr>
            <a:xfrm>
              <a:off x="8382120" y="3086047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5" name="Google Shape;3415;p10"/>
            <p:cNvSpPr/>
            <p:nvPr/>
          </p:nvSpPr>
          <p:spPr>
            <a:xfrm>
              <a:off x="8763125" y="3086047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6" name="Google Shape;3416;p10"/>
            <p:cNvSpPr/>
            <p:nvPr/>
          </p:nvSpPr>
          <p:spPr>
            <a:xfrm>
              <a:off x="7620110" y="3428941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7" name="Google Shape;3417;p10"/>
            <p:cNvSpPr/>
            <p:nvPr/>
          </p:nvSpPr>
          <p:spPr>
            <a:xfrm>
              <a:off x="8001115" y="3428941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8" name="Google Shape;3418;p10"/>
            <p:cNvSpPr/>
            <p:nvPr/>
          </p:nvSpPr>
          <p:spPr>
            <a:xfrm>
              <a:off x="8382120" y="3428941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9" name="Google Shape;3419;p10"/>
            <p:cNvSpPr/>
            <p:nvPr/>
          </p:nvSpPr>
          <p:spPr>
            <a:xfrm>
              <a:off x="8763125" y="3428941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0" name="Google Shape;3420;p10"/>
            <p:cNvSpPr/>
            <p:nvPr/>
          </p:nvSpPr>
          <p:spPr>
            <a:xfrm>
              <a:off x="7620110" y="3771825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1" name="Google Shape;3421;p10"/>
            <p:cNvSpPr/>
            <p:nvPr/>
          </p:nvSpPr>
          <p:spPr>
            <a:xfrm>
              <a:off x="8001115" y="3771825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2" name="Google Shape;3422;p10"/>
            <p:cNvSpPr/>
            <p:nvPr/>
          </p:nvSpPr>
          <p:spPr>
            <a:xfrm>
              <a:off x="8382120" y="3771825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3" name="Google Shape;3423;p10"/>
            <p:cNvSpPr/>
            <p:nvPr/>
          </p:nvSpPr>
          <p:spPr>
            <a:xfrm>
              <a:off x="8763125" y="3771825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4" name="Google Shape;3424;p10"/>
            <p:cNvSpPr/>
            <p:nvPr/>
          </p:nvSpPr>
          <p:spPr>
            <a:xfrm>
              <a:off x="0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5" name="Google Shape;3425;p10"/>
            <p:cNvSpPr/>
            <p:nvPr/>
          </p:nvSpPr>
          <p:spPr>
            <a:xfrm>
              <a:off x="381005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6" name="Google Shape;3426;p10"/>
            <p:cNvSpPr/>
            <p:nvPr/>
          </p:nvSpPr>
          <p:spPr>
            <a:xfrm>
              <a:off x="762010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7" name="Google Shape;3427;p10"/>
            <p:cNvSpPr/>
            <p:nvPr/>
          </p:nvSpPr>
          <p:spPr>
            <a:xfrm>
              <a:off x="1143015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8" name="Google Shape;3428;p10"/>
            <p:cNvSpPr/>
            <p:nvPr/>
          </p:nvSpPr>
          <p:spPr>
            <a:xfrm>
              <a:off x="1524020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9" name="Google Shape;3429;p10"/>
            <p:cNvSpPr/>
            <p:nvPr/>
          </p:nvSpPr>
          <p:spPr>
            <a:xfrm>
              <a:off x="1905025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0" name="Google Shape;3430;p10"/>
            <p:cNvSpPr/>
            <p:nvPr/>
          </p:nvSpPr>
          <p:spPr>
            <a:xfrm>
              <a:off x="2286030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1" name="Google Shape;3431;p10"/>
            <p:cNvSpPr/>
            <p:nvPr/>
          </p:nvSpPr>
          <p:spPr>
            <a:xfrm>
              <a:off x="2667035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2" name="Google Shape;3432;p10"/>
            <p:cNvSpPr/>
            <p:nvPr/>
          </p:nvSpPr>
          <p:spPr>
            <a:xfrm>
              <a:off x="3048040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3" name="Google Shape;3433;p10"/>
            <p:cNvSpPr/>
            <p:nvPr/>
          </p:nvSpPr>
          <p:spPr>
            <a:xfrm>
              <a:off x="3429045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4" name="Google Shape;3434;p10"/>
            <p:cNvSpPr/>
            <p:nvPr/>
          </p:nvSpPr>
          <p:spPr>
            <a:xfrm>
              <a:off x="3810050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5" name="Google Shape;3435;p10"/>
            <p:cNvSpPr/>
            <p:nvPr/>
          </p:nvSpPr>
          <p:spPr>
            <a:xfrm>
              <a:off x="4191055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6" name="Google Shape;3436;p10"/>
            <p:cNvSpPr/>
            <p:nvPr/>
          </p:nvSpPr>
          <p:spPr>
            <a:xfrm>
              <a:off x="4572060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7" name="Google Shape;3437;p10"/>
            <p:cNvSpPr/>
            <p:nvPr/>
          </p:nvSpPr>
          <p:spPr>
            <a:xfrm>
              <a:off x="4953065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8" name="Google Shape;3438;p10"/>
            <p:cNvSpPr/>
            <p:nvPr/>
          </p:nvSpPr>
          <p:spPr>
            <a:xfrm>
              <a:off x="5334070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9" name="Google Shape;3439;p10"/>
            <p:cNvSpPr/>
            <p:nvPr/>
          </p:nvSpPr>
          <p:spPr>
            <a:xfrm>
              <a:off x="5715075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0" name="Google Shape;3440;p10"/>
            <p:cNvSpPr/>
            <p:nvPr/>
          </p:nvSpPr>
          <p:spPr>
            <a:xfrm>
              <a:off x="6096080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1" name="Google Shape;3441;p10"/>
            <p:cNvSpPr/>
            <p:nvPr/>
          </p:nvSpPr>
          <p:spPr>
            <a:xfrm>
              <a:off x="6477085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2" name="Google Shape;3442;p10"/>
            <p:cNvSpPr/>
            <p:nvPr/>
          </p:nvSpPr>
          <p:spPr>
            <a:xfrm>
              <a:off x="6858090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3" name="Google Shape;3443;p10"/>
            <p:cNvSpPr/>
            <p:nvPr/>
          </p:nvSpPr>
          <p:spPr>
            <a:xfrm>
              <a:off x="7239095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4" name="Google Shape;3444;p10"/>
            <p:cNvSpPr/>
            <p:nvPr/>
          </p:nvSpPr>
          <p:spPr>
            <a:xfrm>
              <a:off x="0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5" name="Google Shape;3445;p10"/>
            <p:cNvSpPr/>
            <p:nvPr/>
          </p:nvSpPr>
          <p:spPr>
            <a:xfrm>
              <a:off x="381005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6" name="Google Shape;3446;p10"/>
            <p:cNvSpPr/>
            <p:nvPr/>
          </p:nvSpPr>
          <p:spPr>
            <a:xfrm>
              <a:off x="762010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7" name="Google Shape;3447;p10"/>
            <p:cNvSpPr/>
            <p:nvPr/>
          </p:nvSpPr>
          <p:spPr>
            <a:xfrm>
              <a:off x="1143015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8" name="Google Shape;3448;p10"/>
            <p:cNvSpPr/>
            <p:nvPr/>
          </p:nvSpPr>
          <p:spPr>
            <a:xfrm>
              <a:off x="1524020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9" name="Google Shape;3449;p10"/>
            <p:cNvSpPr/>
            <p:nvPr/>
          </p:nvSpPr>
          <p:spPr>
            <a:xfrm>
              <a:off x="1905025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0" name="Google Shape;3450;p10"/>
            <p:cNvSpPr/>
            <p:nvPr/>
          </p:nvSpPr>
          <p:spPr>
            <a:xfrm>
              <a:off x="2286030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1" name="Google Shape;3451;p10"/>
            <p:cNvSpPr/>
            <p:nvPr/>
          </p:nvSpPr>
          <p:spPr>
            <a:xfrm>
              <a:off x="2667035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2" name="Google Shape;3452;p10"/>
            <p:cNvSpPr/>
            <p:nvPr/>
          </p:nvSpPr>
          <p:spPr>
            <a:xfrm>
              <a:off x="3048040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3" name="Google Shape;3453;p10"/>
            <p:cNvSpPr/>
            <p:nvPr/>
          </p:nvSpPr>
          <p:spPr>
            <a:xfrm>
              <a:off x="3429045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4" name="Google Shape;3454;p10"/>
            <p:cNvSpPr/>
            <p:nvPr/>
          </p:nvSpPr>
          <p:spPr>
            <a:xfrm>
              <a:off x="3810050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5" name="Google Shape;3455;p10"/>
            <p:cNvSpPr/>
            <p:nvPr/>
          </p:nvSpPr>
          <p:spPr>
            <a:xfrm>
              <a:off x="4191055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6" name="Google Shape;3456;p10"/>
            <p:cNvSpPr/>
            <p:nvPr/>
          </p:nvSpPr>
          <p:spPr>
            <a:xfrm>
              <a:off x="4572060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7" name="Google Shape;3457;p10"/>
            <p:cNvSpPr/>
            <p:nvPr/>
          </p:nvSpPr>
          <p:spPr>
            <a:xfrm>
              <a:off x="4953065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8" name="Google Shape;3458;p10"/>
            <p:cNvSpPr/>
            <p:nvPr/>
          </p:nvSpPr>
          <p:spPr>
            <a:xfrm>
              <a:off x="5334070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9" name="Google Shape;3459;p10"/>
            <p:cNvSpPr/>
            <p:nvPr/>
          </p:nvSpPr>
          <p:spPr>
            <a:xfrm>
              <a:off x="5715075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0" name="Google Shape;3460;p10"/>
            <p:cNvSpPr/>
            <p:nvPr/>
          </p:nvSpPr>
          <p:spPr>
            <a:xfrm>
              <a:off x="6096080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1" name="Google Shape;3461;p10"/>
            <p:cNvSpPr/>
            <p:nvPr/>
          </p:nvSpPr>
          <p:spPr>
            <a:xfrm>
              <a:off x="6477085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2" name="Google Shape;3462;p10"/>
            <p:cNvSpPr/>
            <p:nvPr/>
          </p:nvSpPr>
          <p:spPr>
            <a:xfrm>
              <a:off x="6858090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3" name="Google Shape;3463;p10"/>
            <p:cNvSpPr/>
            <p:nvPr/>
          </p:nvSpPr>
          <p:spPr>
            <a:xfrm>
              <a:off x="7239095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4" name="Google Shape;3464;p10"/>
            <p:cNvSpPr/>
            <p:nvPr/>
          </p:nvSpPr>
          <p:spPr>
            <a:xfrm>
              <a:off x="0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5" name="Google Shape;3465;p10"/>
            <p:cNvSpPr/>
            <p:nvPr/>
          </p:nvSpPr>
          <p:spPr>
            <a:xfrm>
              <a:off x="381005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6" name="Google Shape;3466;p10"/>
            <p:cNvSpPr/>
            <p:nvPr/>
          </p:nvSpPr>
          <p:spPr>
            <a:xfrm>
              <a:off x="762010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7" name="Google Shape;3467;p10"/>
            <p:cNvSpPr/>
            <p:nvPr/>
          </p:nvSpPr>
          <p:spPr>
            <a:xfrm>
              <a:off x="1143015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8" name="Google Shape;3468;p10"/>
            <p:cNvSpPr/>
            <p:nvPr/>
          </p:nvSpPr>
          <p:spPr>
            <a:xfrm>
              <a:off x="1524020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9" name="Google Shape;3469;p10"/>
            <p:cNvSpPr/>
            <p:nvPr/>
          </p:nvSpPr>
          <p:spPr>
            <a:xfrm>
              <a:off x="1905025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0" name="Google Shape;3470;p10"/>
            <p:cNvSpPr/>
            <p:nvPr/>
          </p:nvSpPr>
          <p:spPr>
            <a:xfrm>
              <a:off x="2286030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1" name="Google Shape;3471;p10"/>
            <p:cNvSpPr/>
            <p:nvPr/>
          </p:nvSpPr>
          <p:spPr>
            <a:xfrm>
              <a:off x="2667035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2" name="Google Shape;3472;p10"/>
            <p:cNvSpPr/>
            <p:nvPr/>
          </p:nvSpPr>
          <p:spPr>
            <a:xfrm>
              <a:off x="3048040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3" name="Google Shape;3473;p10"/>
            <p:cNvSpPr/>
            <p:nvPr/>
          </p:nvSpPr>
          <p:spPr>
            <a:xfrm>
              <a:off x="3429045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4" name="Google Shape;3474;p10"/>
            <p:cNvSpPr/>
            <p:nvPr/>
          </p:nvSpPr>
          <p:spPr>
            <a:xfrm>
              <a:off x="3810050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5" name="Google Shape;3475;p10"/>
            <p:cNvSpPr/>
            <p:nvPr/>
          </p:nvSpPr>
          <p:spPr>
            <a:xfrm>
              <a:off x="4191055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6" name="Google Shape;3476;p10"/>
            <p:cNvSpPr/>
            <p:nvPr/>
          </p:nvSpPr>
          <p:spPr>
            <a:xfrm>
              <a:off x="4572060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7" name="Google Shape;3477;p10"/>
            <p:cNvSpPr/>
            <p:nvPr/>
          </p:nvSpPr>
          <p:spPr>
            <a:xfrm>
              <a:off x="4953065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8" name="Google Shape;3478;p10"/>
            <p:cNvSpPr/>
            <p:nvPr/>
          </p:nvSpPr>
          <p:spPr>
            <a:xfrm>
              <a:off x="5334070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9" name="Google Shape;3479;p10"/>
            <p:cNvSpPr/>
            <p:nvPr/>
          </p:nvSpPr>
          <p:spPr>
            <a:xfrm>
              <a:off x="5715075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0" name="Google Shape;3480;p10"/>
            <p:cNvSpPr/>
            <p:nvPr/>
          </p:nvSpPr>
          <p:spPr>
            <a:xfrm>
              <a:off x="6096080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1" name="Google Shape;3481;p10"/>
            <p:cNvSpPr/>
            <p:nvPr/>
          </p:nvSpPr>
          <p:spPr>
            <a:xfrm>
              <a:off x="6477085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2" name="Google Shape;3482;p10"/>
            <p:cNvSpPr/>
            <p:nvPr/>
          </p:nvSpPr>
          <p:spPr>
            <a:xfrm>
              <a:off x="6858090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3" name="Google Shape;3483;p10"/>
            <p:cNvSpPr/>
            <p:nvPr/>
          </p:nvSpPr>
          <p:spPr>
            <a:xfrm>
              <a:off x="7239095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4" name="Google Shape;3484;p10"/>
            <p:cNvSpPr/>
            <p:nvPr/>
          </p:nvSpPr>
          <p:spPr>
            <a:xfrm>
              <a:off x="7620110" y="4114713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5" name="Google Shape;3485;p10"/>
            <p:cNvSpPr/>
            <p:nvPr/>
          </p:nvSpPr>
          <p:spPr>
            <a:xfrm>
              <a:off x="8001115" y="4114713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6" name="Google Shape;3486;p10"/>
            <p:cNvSpPr/>
            <p:nvPr/>
          </p:nvSpPr>
          <p:spPr>
            <a:xfrm>
              <a:off x="8382120" y="4114713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7" name="Google Shape;3487;p10"/>
            <p:cNvSpPr/>
            <p:nvPr/>
          </p:nvSpPr>
          <p:spPr>
            <a:xfrm>
              <a:off x="8763125" y="4114713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8" name="Google Shape;3488;p10"/>
            <p:cNvSpPr/>
            <p:nvPr/>
          </p:nvSpPr>
          <p:spPr>
            <a:xfrm>
              <a:off x="7620110" y="4457607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9" name="Google Shape;3489;p10"/>
            <p:cNvSpPr/>
            <p:nvPr/>
          </p:nvSpPr>
          <p:spPr>
            <a:xfrm>
              <a:off x="8001115" y="4457607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0" name="Google Shape;3490;p10"/>
            <p:cNvSpPr/>
            <p:nvPr/>
          </p:nvSpPr>
          <p:spPr>
            <a:xfrm>
              <a:off x="8382120" y="4457607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1" name="Google Shape;3491;p10"/>
            <p:cNvSpPr/>
            <p:nvPr/>
          </p:nvSpPr>
          <p:spPr>
            <a:xfrm>
              <a:off x="8763125" y="4457607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2" name="Google Shape;3492;p10"/>
            <p:cNvSpPr/>
            <p:nvPr/>
          </p:nvSpPr>
          <p:spPr>
            <a:xfrm>
              <a:off x="7620110" y="4800491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3" name="Google Shape;3493;p10"/>
            <p:cNvSpPr/>
            <p:nvPr/>
          </p:nvSpPr>
          <p:spPr>
            <a:xfrm>
              <a:off x="8001115" y="4800491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4" name="Google Shape;3494;p10"/>
            <p:cNvSpPr/>
            <p:nvPr/>
          </p:nvSpPr>
          <p:spPr>
            <a:xfrm>
              <a:off x="8382120" y="4800491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5" name="Google Shape;3495;p10"/>
            <p:cNvSpPr/>
            <p:nvPr/>
          </p:nvSpPr>
          <p:spPr>
            <a:xfrm>
              <a:off x="8763125" y="4800491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496" name="Google Shape;3496;p10"/>
          <p:cNvSpPr/>
          <p:nvPr/>
        </p:nvSpPr>
        <p:spPr>
          <a:xfrm flipH="1">
            <a:off x="0" y="0"/>
            <a:ext cx="9144000" cy="5143500"/>
          </a:xfrm>
          <a:prstGeom prst="rtTriangle">
            <a:avLst/>
          </a:prstGeom>
          <a:solidFill>
            <a:srgbClr val="005051">
              <a:alpha val="102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497" name="Google Shape;3497;p10"/>
          <p:cNvGrpSpPr/>
          <p:nvPr/>
        </p:nvGrpSpPr>
        <p:grpSpPr>
          <a:xfrm>
            <a:off x="553048" y="535000"/>
            <a:ext cx="8105852" cy="4302000"/>
            <a:chOff x="553048" y="535000"/>
            <a:chExt cx="8105852" cy="4302000"/>
          </a:xfrm>
        </p:grpSpPr>
        <p:sp>
          <p:nvSpPr>
            <p:cNvPr id="3498" name="Google Shape;3498;p10"/>
            <p:cNvSpPr/>
            <p:nvPr/>
          </p:nvSpPr>
          <p:spPr>
            <a:xfrm>
              <a:off x="942300" y="763600"/>
              <a:ext cx="7716600" cy="4073400"/>
            </a:xfrm>
            <a:prstGeom prst="roundRect">
              <a:avLst>
                <a:gd name="adj" fmla="val 2480"/>
              </a:avLst>
            </a:prstGeom>
            <a:solidFill>
              <a:srgbClr val="222828">
                <a:alpha val="204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9" name="Google Shape;3499;p10"/>
            <p:cNvSpPr/>
            <p:nvPr/>
          </p:nvSpPr>
          <p:spPr>
            <a:xfrm>
              <a:off x="712275" y="535000"/>
              <a:ext cx="7716600" cy="4073400"/>
            </a:xfrm>
            <a:prstGeom prst="roundRect">
              <a:avLst>
                <a:gd name="adj" fmla="val 2480"/>
              </a:avLst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0" name="Google Shape;3500;p10"/>
            <p:cNvSpPr/>
            <p:nvPr/>
          </p:nvSpPr>
          <p:spPr>
            <a:xfrm>
              <a:off x="848698" y="898261"/>
              <a:ext cx="317374" cy="317436"/>
            </a:xfrm>
            <a:custGeom>
              <a:avLst/>
              <a:gdLst/>
              <a:ahLst/>
              <a:cxnLst/>
              <a:rect l="l" t="t" r="r" b="b"/>
              <a:pathLst>
                <a:path w="15209" h="15212" extrusionOk="0">
                  <a:moveTo>
                    <a:pt x="7604" y="0"/>
                  </a:moveTo>
                  <a:cubicBezTo>
                    <a:pt x="3404" y="0"/>
                    <a:pt x="0" y="3405"/>
                    <a:pt x="0" y="7605"/>
                  </a:cubicBezTo>
                  <a:cubicBezTo>
                    <a:pt x="0" y="11805"/>
                    <a:pt x="3404" y="15212"/>
                    <a:pt x="7604" y="15212"/>
                  </a:cubicBezTo>
                  <a:cubicBezTo>
                    <a:pt x="11804" y="15212"/>
                    <a:pt x="15209" y="11805"/>
                    <a:pt x="15209" y="7605"/>
                  </a:cubicBezTo>
                  <a:cubicBezTo>
                    <a:pt x="15209" y="3405"/>
                    <a:pt x="11804" y="0"/>
                    <a:pt x="760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1" name="Google Shape;3501;p10"/>
            <p:cNvSpPr/>
            <p:nvPr/>
          </p:nvSpPr>
          <p:spPr>
            <a:xfrm>
              <a:off x="553048" y="931482"/>
              <a:ext cx="549400" cy="250994"/>
            </a:xfrm>
            <a:custGeom>
              <a:avLst/>
              <a:gdLst/>
              <a:ahLst/>
              <a:cxnLst/>
              <a:rect l="l" t="t" r="r" b="b"/>
              <a:pathLst>
                <a:path w="26328" h="12028" extrusionOk="0">
                  <a:moveTo>
                    <a:pt x="1493" y="0"/>
                  </a:moveTo>
                  <a:cubicBezTo>
                    <a:pt x="671" y="0"/>
                    <a:pt x="0" y="668"/>
                    <a:pt x="0" y="1494"/>
                  </a:cubicBezTo>
                  <a:cubicBezTo>
                    <a:pt x="0" y="2319"/>
                    <a:pt x="671" y="2990"/>
                    <a:pt x="1493" y="2990"/>
                  </a:cubicBezTo>
                  <a:lnTo>
                    <a:pt x="19596" y="2990"/>
                  </a:lnTo>
                  <a:cubicBezTo>
                    <a:pt x="21591" y="2990"/>
                    <a:pt x="23340" y="4081"/>
                    <a:pt x="23340" y="5330"/>
                  </a:cubicBezTo>
                  <a:lnTo>
                    <a:pt x="23340" y="6698"/>
                  </a:lnTo>
                  <a:cubicBezTo>
                    <a:pt x="23340" y="7944"/>
                    <a:pt x="21591" y="9038"/>
                    <a:pt x="19596" y="9038"/>
                  </a:cubicBezTo>
                  <a:lnTo>
                    <a:pt x="1493" y="9038"/>
                  </a:lnTo>
                  <a:cubicBezTo>
                    <a:pt x="671" y="9038"/>
                    <a:pt x="0" y="9706"/>
                    <a:pt x="0" y="10532"/>
                  </a:cubicBezTo>
                  <a:cubicBezTo>
                    <a:pt x="0" y="11357"/>
                    <a:pt x="671" y="12028"/>
                    <a:pt x="1493" y="12028"/>
                  </a:cubicBezTo>
                  <a:lnTo>
                    <a:pt x="19596" y="12028"/>
                  </a:lnTo>
                  <a:lnTo>
                    <a:pt x="19596" y="12025"/>
                  </a:lnTo>
                  <a:cubicBezTo>
                    <a:pt x="23370" y="12025"/>
                    <a:pt x="26327" y="9685"/>
                    <a:pt x="26327" y="6695"/>
                  </a:cubicBezTo>
                  <a:lnTo>
                    <a:pt x="26327" y="5327"/>
                  </a:lnTo>
                  <a:cubicBezTo>
                    <a:pt x="26327" y="2340"/>
                    <a:pt x="23370" y="0"/>
                    <a:pt x="19596" y="0"/>
                  </a:cubicBezTo>
                  <a:close/>
                </a:path>
              </a:pathLst>
            </a:custGeom>
            <a:solidFill>
              <a:srgbClr val="0551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2" name="Google Shape;3502;p10"/>
            <p:cNvSpPr/>
            <p:nvPr/>
          </p:nvSpPr>
          <p:spPr>
            <a:xfrm>
              <a:off x="848698" y="1332681"/>
              <a:ext cx="317374" cy="317457"/>
            </a:xfrm>
            <a:custGeom>
              <a:avLst/>
              <a:gdLst/>
              <a:ahLst/>
              <a:cxnLst/>
              <a:rect l="l" t="t" r="r" b="b"/>
              <a:pathLst>
                <a:path w="15209" h="15213" extrusionOk="0">
                  <a:moveTo>
                    <a:pt x="7604" y="1"/>
                  </a:moveTo>
                  <a:cubicBezTo>
                    <a:pt x="3404" y="1"/>
                    <a:pt x="0" y="3408"/>
                    <a:pt x="0" y="7608"/>
                  </a:cubicBezTo>
                  <a:cubicBezTo>
                    <a:pt x="0" y="11808"/>
                    <a:pt x="3404" y="15212"/>
                    <a:pt x="7604" y="15212"/>
                  </a:cubicBezTo>
                  <a:cubicBezTo>
                    <a:pt x="11804" y="15212"/>
                    <a:pt x="15209" y="11808"/>
                    <a:pt x="15209" y="7608"/>
                  </a:cubicBezTo>
                  <a:cubicBezTo>
                    <a:pt x="15209" y="3408"/>
                    <a:pt x="11804" y="1"/>
                    <a:pt x="760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3" name="Google Shape;3503;p10"/>
            <p:cNvSpPr/>
            <p:nvPr/>
          </p:nvSpPr>
          <p:spPr>
            <a:xfrm>
              <a:off x="553048" y="1365902"/>
              <a:ext cx="549400" cy="251015"/>
            </a:xfrm>
            <a:custGeom>
              <a:avLst/>
              <a:gdLst/>
              <a:ahLst/>
              <a:cxnLst/>
              <a:rect l="l" t="t" r="r" b="b"/>
              <a:pathLst>
                <a:path w="26328" h="12029" extrusionOk="0">
                  <a:moveTo>
                    <a:pt x="1493" y="1"/>
                  </a:moveTo>
                  <a:cubicBezTo>
                    <a:pt x="671" y="1"/>
                    <a:pt x="0" y="671"/>
                    <a:pt x="0" y="1497"/>
                  </a:cubicBezTo>
                  <a:cubicBezTo>
                    <a:pt x="0" y="2320"/>
                    <a:pt x="671" y="2990"/>
                    <a:pt x="1493" y="2990"/>
                  </a:cubicBezTo>
                  <a:lnTo>
                    <a:pt x="19596" y="2990"/>
                  </a:lnTo>
                  <a:cubicBezTo>
                    <a:pt x="21591" y="2990"/>
                    <a:pt x="23340" y="4084"/>
                    <a:pt x="23340" y="5330"/>
                  </a:cubicBezTo>
                  <a:lnTo>
                    <a:pt x="23340" y="6699"/>
                  </a:lnTo>
                  <a:cubicBezTo>
                    <a:pt x="23340" y="7948"/>
                    <a:pt x="21591" y="9042"/>
                    <a:pt x="19596" y="9042"/>
                  </a:cubicBezTo>
                  <a:lnTo>
                    <a:pt x="1493" y="9042"/>
                  </a:lnTo>
                  <a:cubicBezTo>
                    <a:pt x="671" y="9042"/>
                    <a:pt x="0" y="9709"/>
                    <a:pt x="0" y="10535"/>
                  </a:cubicBezTo>
                  <a:cubicBezTo>
                    <a:pt x="0" y="11361"/>
                    <a:pt x="671" y="12028"/>
                    <a:pt x="1493" y="12028"/>
                  </a:cubicBezTo>
                  <a:lnTo>
                    <a:pt x="19596" y="12028"/>
                  </a:lnTo>
                  <a:cubicBezTo>
                    <a:pt x="23370" y="12028"/>
                    <a:pt x="26327" y="9688"/>
                    <a:pt x="26327" y="6699"/>
                  </a:cubicBezTo>
                  <a:lnTo>
                    <a:pt x="26327" y="5330"/>
                  </a:lnTo>
                  <a:cubicBezTo>
                    <a:pt x="26327" y="2344"/>
                    <a:pt x="23370" y="1"/>
                    <a:pt x="19596" y="1"/>
                  </a:cubicBezTo>
                  <a:close/>
                </a:path>
              </a:pathLst>
            </a:custGeom>
            <a:solidFill>
              <a:srgbClr val="0551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4" name="Google Shape;3504;p10"/>
            <p:cNvSpPr/>
            <p:nvPr/>
          </p:nvSpPr>
          <p:spPr>
            <a:xfrm>
              <a:off x="848698" y="1767184"/>
              <a:ext cx="317374" cy="317436"/>
            </a:xfrm>
            <a:custGeom>
              <a:avLst/>
              <a:gdLst/>
              <a:ahLst/>
              <a:cxnLst/>
              <a:rect l="l" t="t" r="r" b="b"/>
              <a:pathLst>
                <a:path w="15209" h="15212" extrusionOk="0">
                  <a:moveTo>
                    <a:pt x="7604" y="0"/>
                  </a:moveTo>
                  <a:cubicBezTo>
                    <a:pt x="3404" y="0"/>
                    <a:pt x="0" y="3404"/>
                    <a:pt x="0" y="7605"/>
                  </a:cubicBezTo>
                  <a:cubicBezTo>
                    <a:pt x="0" y="11805"/>
                    <a:pt x="3404" y="15212"/>
                    <a:pt x="7604" y="15212"/>
                  </a:cubicBezTo>
                  <a:cubicBezTo>
                    <a:pt x="11804" y="15212"/>
                    <a:pt x="15209" y="11805"/>
                    <a:pt x="15209" y="7605"/>
                  </a:cubicBezTo>
                  <a:cubicBezTo>
                    <a:pt x="15209" y="3404"/>
                    <a:pt x="11804" y="0"/>
                    <a:pt x="760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5" name="Google Shape;3505;p10"/>
            <p:cNvSpPr/>
            <p:nvPr/>
          </p:nvSpPr>
          <p:spPr>
            <a:xfrm>
              <a:off x="553048" y="1800405"/>
              <a:ext cx="549400" cy="250994"/>
            </a:xfrm>
            <a:custGeom>
              <a:avLst/>
              <a:gdLst/>
              <a:ahLst/>
              <a:cxnLst/>
              <a:rect l="l" t="t" r="r" b="b"/>
              <a:pathLst>
                <a:path w="26328" h="12028" extrusionOk="0">
                  <a:moveTo>
                    <a:pt x="1493" y="0"/>
                  </a:moveTo>
                  <a:cubicBezTo>
                    <a:pt x="671" y="0"/>
                    <a:pt x="0" y="668"/>
                    <a:pt x="0" y="1493"/>
                  </a:cubicBezTo>
                  <a:cubicBezTo>
                    <a:pt x="0" y="2319"/>
                    <a:pt x="671" y="2990"/>
                    <a:pt x="1493" y="2990"/>
                  </a:cubicBezTo>
                  <a:lnTo>
                    <a:pt x="19596" y="2990"/>
                  </a:lnTo>
                  <a:cubicBezTo>
                    <a:pt x="21591" y="2990"/>
                    <a:pt x="23340" y="4081"/>
                    <a:pt x="23340" y="5330"/>
                  </a:cubicBezTo>
                  <a:lnTo>
                    <a:pt x="23340" y="6695"/>
                  </a:lnTo>
                  <a:cubicBezTo>
                    <a:pt x="23340" y="7944"/>
                    <a:pt x="21591" y="9038"/>
                    <a:pt x="19596" y="9038"/>
                  </a:cubicBezTo>
                  <a:lnTo>
                    <a:pt x="1493" y="9038"/>
                  </a:lnTo>
                  <a:cubicBezTo>
                    <a:pt x="671" y="9038"/>
                    <a:pt x="0" y="9706"/>
                    <a:pt x="0" y="10532"/>
                  </a:cubicBezTo>
                  <a:cubicBezTo>
                    <a:pt x="0" y="11357"/>
                    <a:pt x="671" y="12028"/>
                    <a:pt x="1493" y="12028"/>
                  </a:cubicBezTo>
                  <a:lnTo>
                    <a:pt x="19596" y="12028"/>
                  </a:lnTo>
                  <a:lnTo>
                    <a:pt x="19596" y="12025"/>
                  </a:lnTo>
                  <a:cubicBezTo>
                    <a:pt x="23370" y="12025"/>
                    <a:pt x="26327" y="9685"/>
                    <a:pt x="26327" y="6695"/>
                  </a:cubicBezTo>
                  <a:lnTo>
                    <a:pt x="26327" y="5327"/>
                  </a:lnTo>
                  <a:cubicBezTo>
                    <a:pt x="26327" y="2340"/>
                    <a:pt x="23370" y="0"/>
                    <a:pt x="19596" y="0"/>
                  </a:cubicBezTo>
                  <a:close/>
                </a:path>
              </a:pathLst>
            </a:custGeom>
            <a:solidFill>
              <a:srgbClr val="0551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6" name="Google Shape;3506;p10"/>
            <p:cNvSpPr/>
            <p:nvPr/>
          </p:nvSpPr>
          <p:spPr>
            <a:xfrm>
              <a:off x="848698" y="2201603"/>
              <a:ext cx="317374" cy="317457"/>
            </a:xfrm>
            <a:custGeom>
              <a:avLst/>
              <a:gdLst/>
              <a:ahLst/>
              <a:cxnLst/>
              <a:rect l="l" t="t" r="r" b="b"/>
              <a:pathLst>
                <a:path w="15209" h="15213" extrusionOk="0">
                  <a:moveTo>
                    <a:pt x="7604" y="1"/>
                  </a:moveTo>
                  <a:cubicBezTo>
                    <a:pt x="3404" y="1"/>
                    <a:pt x="0" y="3405"/>
                    <a:pt x="0" y="7608"/>
                  </a:cubicBezTo>
                  <a:cubicBezTo>
                    <a:pt x="0" y="11808"/>
                    <a:pt x="3404" y="15212"/>
                    <a:pt x="7604" y="15212"/>
                  </a:cubicBezTo>
                  <a:cubicBezTo>
                    <a:pt x="11804" y="15212"/>
                    <a:pt x="15209" y="11808"/>
                    <a:pt x="15209" y="7608"/>
                  </a:cubicBezTo>
                  <a:cubicBezTo>
                    <a:pt x="15209" y="3405"/>
                    <a:pt x="11804" y="1"/>
                    <a:pt x="760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7" name="Google Shape;3507;p10"/>
            <p:cNvSpPr/>
            <p:nvPr/>
          </p:nvSpPr>
          <p:spPr>
            <a:xfrm>
              <a:off x="553048" y="2234824"/>
              <a:ext cx="549400" cy="251015"/>
            </a:xfrm>
            <a:custGeom>
              <a:avLst/>
              <a:gdLst/>
              <a:ahLst/>
              <a:cxnLst/>
              <a:rect l="l" t="t" r="r" b="b"/>
              <a:pathLst>
                <a:path w="26328" h="12029" extrusionOk="0">
                  <a:moveTo>
                    <a:pt x="1493" y="1"/>
                  </a:moveTo>
                  <a:cubicBezTo>
                    <a:pt x="671" y="1"/>
                    <a:pt x="0" y="668"/>
                    <a:pt x="0" y="1494"/>
                  </a:cubicBezTo>
                  <a:cubicBezTo>
                    <a:pt x="0" y="2320"/>
                    <a:pt x="671" y="2990"/>
                    <a:pt x="1493" y="2990"/>
                  </a:cubicBezTo>
                  <a:lnTo>
                    <a:pt x="19596" y="2990"/>
                  </a:lnTo>
                  <a:cubicBezTo>
                    <a:pt x="21591" y="2990"/>
                    <a:pt x="23340" y="4084"/>
                    <a:pt x="23340" y="5330"/>
                  </a:cubicBezTo>
                  <a:lnTo>
                    <a:pt x="23340" y="6699"/>
                  </a:lnTo>
                  <a:cubicBezTo>
                    <a:pt x="23340" y="7945"/>
                    <a:pt x="21591" y="9039"/>
                    <a:pt x="19596" y="9039"/>
                  </a:cubicBezTo>
                  <a:lnTo>
                    <a:pt x="1493" y="9039"/>
                  </a:lnTo>
                  <a:cubicBezTo>
                    <a:pt x="671" y="9039"/>
                    <a:pt x="0" y="9706"/>
                    <a:pt x="0" y="10532"/>
                  </a:cubicBezTo>
                  <a:cubicBezTo>
                    <a:pt x="0" y="11358"/>
                    <a:pt x="671" y="12028"/>
                    <a:pt x="1493" y="12028"/>
                  </a:cubicBezTo>
                  <a:lnTo>
                    <a:pt x="19596" y="12028"/>
                  </a:lnTo>
                  <a:lnTo>
                    <a:pt x="19596" y="12025"/>
                  </a:lnTo>
                  <a:cubicBezTo>
                    <a:pt x="23370" y="12025"/>
                    <a:pt x="26327" y="9685"/>
                    <a:pt x="26327" y="6699"/>
                  </a:cubicBezTo>
                  <a:lnTo>
                    <a:pt x="26327" y="5330"/>
                  </a:lnTo>
                  <a:cubicBezTo>
                    <a:pt x="26327" y="2341"/>
                    <a:pt x="23370" y="1"/>
                    <a:pt x="19596" y="1"/>
                  </a:cubicBezTo>
                  <a:close/>
                </a:path>
              </a:pathLst>
            </a:custGeom>
            <a:solidFill>
              <a:srgbClr val="0551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8" name="Google Shape;3508;p10"/>
            <p:cNvSpPr/>
            <p:nvPr/>
          </p:nvSpPr>
          <p:spPr>
            <a:xfrm>
              <a:off x="848698" y="2636106"/>
              <a:ext cx="317374" cy="317374"/>
            </a:xfrm>
            <a:custGeom>
              <a:avLst/>
              <a:gdLst/>
              <a:ahLst/>
              <a:cxnLst/>
              <a:rect l="l" t="t" r="r" b="b"/>
              <a:pathLst>
                <a:path w="15209" h="15209" extrusionOk="0">
                  <a:moveTo>
                    <a:pt x="7604" y="0"/>
                  </a:moveTo>
                  <a:cubicBezTo>
                    <a:pt x="3404" y="0"/>
                    <a:pt x="0" y="3404"/>
                    <a:pt x="0" y="7604"/>
                  </a:cubicBezTo>
                  <a:cubicBezTo>
                    <a:pt x="0" y="11805"/>
                    <a:pt x="3404" y="15209"/>
                    <a:pt x="7604" y="15209"/>
                  </a:cubicBezTo>
                  <a:cubicBezTo>
                    <a:pt x="11804" y="15209"/>
                    <a:pt x="15209" y="11805"/>
                    <a:pt x="15209" y="7604"/>
                  </a:cubicBezTo>
                  <a:cubicBezTo>
                    <a:pt x="15209" y="3404"/>
                    <a:pt x="11804" y="0"/>
                    <a:pt x="760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9" name="Google Shape;3509;p10"/>
            <p:cNvSpPr/>
            <p:nvPr/>
          </p:nvSpPr>
          <p:spPr>
            <a:xfrm>
              <a:off x="553048" y="2669265"/>
              <a:ext cx="549400" cy="250994"/>
            </a:xfrm>
            <a:custGeom>
              <a:avLst/>
              <a:gdLst/>
              <a:ahLst/>
              <a:cxnLst/>
              <a:rect l="l" t="t" r="r" b="b"/>
              <a:pathLst>
                <a:path w="26328" h="12028" extrusionOk="0">
                  <a:moveTo>
                    <a:pt x="1493" y="0"/>
                  </a:moveTo>
                  <a:cubicBezTo>
                    <a:pt x="671" y="0"/>
                    <a:pt x="0" y="671"/>
                    <a:pt x="0" y="1496"/>
                  </a:cubicBezTo>
                  <a:cubicBezTo>
                    <a:pt x="0" y="2322"/>
                    <a:pt x="671" y="2990"/>
                    <a:pt x="1493" y="2990"/>
                  </a:cubicBezTo>
                  <a:lnTo>
                    <a:pt x="19596" y="2990"/>
                  </a:lnTo>
                  <a:cubicBezTo>
                    <a:pt x="21591" y="2990"/>
                    <a:pt x="23340" y="4084"/>
                    <a:pt x="23340" y="5330"/>
                  </a:cubicBezTo>
                  <a:lnTo>
                    <a:pt x="23340" y="6698"/>
                  </a:lnTo>
                  <a:cubicBezTo>
                    <a:pt x="23340" y="7947"/>
                    <a:pt x="21591" y="9041"/>
                    <a:pt x="19596" y="9041"/>
                  </a:cubicBezTo>
                  <a:lnTo>
                    <a:pt x="1493" y="9041"/>
                  </a:lnTo>
                  <a:cubicBezTo>
                    <a:pt x="671" y="9041"/>
                    <a:pt x="0" y="9709"/>
                    <a:pt x="0" y="10534"/>
                  </a:cubicBezTo>
                  <a:cubicBezTo>
                    <a:pt x="0" y="11360"/>
                    <a:pt x="671" y="12028"/>
                    <a:pt x="1493" y="12028"/>
                  </a:cubicBezTo>
                  <a:lnTo>
                    <a:pt x="19596" y="12028"/>
                  </a:lnTo>
                  <a:cubicBezTo>
                    <a:pt x="23370" y="12028"/>
                    <a:pt x="26327" y="9688"/>
                    <a:pt x="26327" y="6698"/>
                  </a:cubicBezTo>
                  <a:lnTo>
                    <a:pt x="26327" y="5330"/>
                  </a:lnTo>
                  <a:cubicBezTo>
                    <a:pt x="26327" y="2343"/>
                    <a:pt x="23370" y="0"/>
                    <a:pt x="19596" y="0"/>
                  </a:cubicBezTo>
                  <a:close/>
                </a:path>
              </a:pathLst>
            </a:custGeom>
            <a:solidFill>
              <a:srgbClr val="0551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10" name="Google Shape;3510;p10"/>
            <p:cNvSpPr/>
            <p:nvPr/>
          </p:nvSpPr>
          <p:spPr>
            <a:xfrm>
              <a:off x="848698" y="3070526"/>
              <a:ext cx="317374" cy="317457"/>
            </a:xfrm>
            <a:custGeom>
              <a:avLst/>
              <a:gdLst/>
              <a:ahLst/>
              <a:cxnLst/>
              <a:rect l="l" t="t" r="r" b="b"/>
              <a:pathLst>
                <a:path w="15209" h="15213" extrusionOk="0">
                  <a:moveTo>
                    <a:pt x="7604" y="1"/>
                  </a:moveTo>
                  <a:cubicBezTo>
                    <a:pt x="3404" y="1"/>
                    <a:pt x="0" y="3405"/>
                    <a:pt x="0" y="7605"/>
                  </a:cubicBezTo>
                  <a:cubicBezTo>
                    <a:pt x="0" y="11805"/>
                    <a:pt x="3404" y="15212"/>
                    <a:pt x="7604" y="15212"/>
                  </a:cubicBezTo>
                  <a:cubicBezTo>
                    <a:pt x="11804" y="15212"/>
                    <a:pt x="15209" y="11805"/>
                    <a:pt x="15209" y="7605"/>
                  </a:cubicBezTo>
                  <a:cubicBezTo>
                    <a:pt x="15209" y="3405"/>
                    <a:pt x="11804" y="1"/>
                    <a:pt x="760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11" name="Google Shape;3511;p10"/>
            <p:cNvSpPr/>
            <p:nvPr/>
          </p:nvSpPr>
          <p:spPr>
            <a:xfrm>
              <a:off x="553048" y="3103747"/>
              <a:ext cx="549400" cy="251015"/>
            </a:xfrm>
            <a:custGeom>
              <a:avLst/>
              <a:gdLst/>
              <a:ahLst/>
              <a:cxnLst/>
              <a:rect l="l" t="t" r="r" b="b"/>
              <a:pathLst>
                <a:path w="26328" h="12029" extrusionOk="0">
                  <a:moveTo>
                    <a:pt x="1493" y="0"/>
                  </a:moveTo>
                  <a:cubicBezTo>
                    <a:pt x="671" y="0"/>
                    <a:pt x="0" y="668"/>
                    <a:pt x="0" y="1494"/>
                  </a:cubicBezTo>
                  <a:cubicBezTo>
                    <a:pt x="0" y="2320"/>
                    <a:pt x="671" y="2987"/>
                    <a:pt x="1493" y="2987"/>
                  </a:cubicBezTo>
                  <a:lnTo>
                    <a:pt x="19596" y="2987"/>
                  </a:lnTo>
                  <a:cubicBezTo>
                    <a:pt x="21591" y="2987"/>
                    <a:pt x="23340" y="4081"/>
                    <a:pt x="23340" y="5330"/>
                  </a:cubicBezTo>
                  <a:lnTo>
                    <a:pt x="23340" y="6696"/>
                  </a:lnTo>
                  <a:cubicBezTo>
                    <a:pt x="23340" y="7945"/>
                    <a:pt x="21591" y="9039"/>
                    <a:pt x="19596" y="9039"/>
                  </a:cubicBezTo>
                  <a:lnTo>
                    <a:pt x="1493" y="9039"/>
                  </a:lnTo>
                  <a:cubicBezTo>
                    <a:pt x="671" y="9039"/>
                    <a:pt x="0" y="9706"/>
                    <a:pt x="0" y="10532"/>
                  </a:cubicBezTo>
                  <a:cubicBezTo>
                    <a:pt x="0" y="11358"/>
                    <a:pt x="671" y="12028"/>
                    <a:pt x="1493" y="12028"/>
                  </a:cubicBezTo>
                  <a:lnTo>
                    <a:pt x="19596" y="12028"/>
                  </a:lnTo>
                  <a:lnTo>
                    <a:pt x="19596" y="12025"/>
                  </a:lnTo>
                  <a:cubicBezTo>
                    <a:pt x="23370" y="12025"/>
                    <a:pt x="26327" y="9685"/>
                    <a:pt x="26327" y="6696"/>
                  </a:cubicBezTo>
                  <a:lnTo>
                    <a:pt x="26327" y="5330"/>
                  </a:lnTo>
                  <a:cubicBezTo>
                    <a:pt x="26327" y="2340"/>
                    <a:pt x="23370" y="0"/>
                    <a:pt x="19596" y="0"/>
                  </a:cubicBezTo>
                  <a:close/>
                </a:path>
              </a:pathLst>
            </a:custGeom>
            <a:solidFill>
              <a:srgbClr val="0551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12" name="Google Shape;3512;p10"/>
            <p:cNvSpPr/>
            <p:nvPr/>
          </p:nvSpPr>
          <p:spPr>
            <a:xfrm>
              <a:off x="848698" y="3504966"/>
              <a:ext cx="317374" cy="317436"/>
            </a:xfrm>
            <a:custGeom>
              <a:avLst/>
              <a:gdLst/>
              <a:ahLst/>
              <a:cxnLst/>
              <a:rect l="l" t="t" r="r" b="b"/>
              <a:pathLst>
                <a:path w="15209" h="15212" extrusionOk="0">
                  <a:moveTo>
                    <a:pt x="7604" y="0"/>
                  </a:moveTo>
                  <a:cubicBezTo>
                    <a:pt x="3404" y="0"/>
                    <a:pt x="0" y="3407"/>
                    <a:pt x="0" y="7607"/>
                  </a:cubicBezTo>
                  <a:cubicBezTo>
                    <a:pt x="0" y="11807"/>
                    <a:pt x="3404" y="15212"/>
                    <a:pt x="7604" y="15212"/>
                  </a:cubicBezTo>
                  <a:cubicBezTo>
                    <a:pt x="11804" y="15212"/>
                    <a:pt x="15209" y="11807"/>
                    <a:pt x="15209" y="7607"/>
                  </a:cubicBezTo>
                  <a:cubicBezTo>
                    <a:pt x="15209" y="3407"/>
                    <a:pt x="11804" y="0"/>
                    <a:pt x="760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13" name="Google Shape;3513;p10"/>
            <p:cNvSpPr/>
            <p:nvPr/>
          </p:nvSpPr>
          <p:spPr>
            <a:xfrm>
              <a:off x="553048" y="3538167"/>
              <a:ext cx="549400" cy="251015"/>
            </a:xfrm>
            <a:custGeom>
              <a:avLst/>
              <a:gdLst/>
              <a:ahLst/>
              <a:cxnLst/>
              <a:rect l="l" t="t" r="r" b="b"/>
              <a:pathLst>
                <a:path w="26328" h="12029" extrusionOk="0">
                  <a:moveTo>
                    <a:pt x="1493" y="1"/>
                  </a:moveTo>
                  <a:cubicBezTo>
                    <a:pt x="671" y="1"/>
                    <a:pt x="0" y="672"/>
                    <a:pt x="0" y="1497"/>
                  </a:cubicBezTo>
                  <a:cubicBezTo>
                    <a:pt x="0" y="2320"/>
                    <a:pt x="671" y="2991"/>
                    <a:pt x="1493" y="2991"/>
                  </a:cubicBezTo>
                  <a:lnTo>
                    <a:pt x="19596" y="2991"/>
                  </a:lnTo>
                  <a:cubicBezTo>
                    <a:pt x="21591" y="2991"/>
                    <a:pt x="23340" y="4085"/>
                    <a:pt x="23340" y="5331"/>
                  </a:cubicBezTo>
                  <a:lnTo>
                    <a:pt x="23340" y="6699"/>
                  </a:lnTo>
                  <a:cubicBezTo>
                    <a:pt x="23340" y="7948"/>
                    <a:pt x="21591" y="9042"/>
                    <a:pt x="19596" y="9042"/>
                  </a:cubicBezTo>
                  <a:lnTo>
                    <a:pt x="1493" y="9042"/>
                  </a:lnTo>
                  <a:cubicBezTo>
                    <a:pt x="671" y="9042"/>
                    <a:pt x="0" y="9710"/>
                    <a:pt x="0" y="10535"/>
                  </a:cubicBezTo>
                  <a:cubicBezTo>
                    <a:pt x="0" y="11361"/>
                    <a:pt x="671" y="12029"/>
                    <a:pt x="1493" y="12029"/>
                  </a:cubicBezTo>
                  <a:lnTo>
                    <a:pt x="19596" y="12029"/>
                  </a:lnTo>
                  <a:cubicBezTo>
                    <a:pt x="23370" y="12029"/>
                    <a:pt x="26327" y="9689"/>
                    <a:pt x="26327" y="6699"/>
                  </a:cubicBezTo>
                  <a:lnTo>
                    <a:pt x="26327" y="5331"/>
                  </a:lnTo>
                  <a:cubicBezTo>
                    <a:pt x="26327" y="2344"/>
                    <a:pt x="23370" y="1"/>
                    <a:pt x="19596" y="1"/>
                  </a:cubicBezTo>
                  <a:close/>
                </a:path>
              </a:pathLst>
            </a:custGeom>
            <a:solidFill>
              <a:srgbClr val="0551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14" name="Google Shape;3514;p10"/>
            <p:cNvSpPr/>
            <p:nvPr/>
          </p:nvSpPr>
          <p:spPr>
            <a:xfrm>
              <a:off x="848698" y="3939449"/>
              <a:ext cx="317374" cy="317395"/>
            </a:xfrm>
            <a:custGeom>
              <a:avLst/>
              <a:gdLst/>
              <a:ahLst/>
              <a:cxnLst/>
              <a:rect l="l" t="t" r="r" b="b"/>
              <a:pathLst>
                <a:path w="15209" h="15210" extrusionOk="0">
                  <a:moveTo>
                    <a:pt x="7604" y="1"/>
                  </a:moveTo>
                  <a:cubicBezTo>
                    <a:pt x="3404" y="1"/>
                    <a:pt x="0" y="3405"/>
                    <a:pt x="0" y="7605"/>
                  </a:cubicBezTo>
                  <a:cubicBezTo>
                    <a:pt x="0" y="11805"/>
                    <a:pt x="3404" y="15209"/>
                    <a:pt x="7604" y="15209"/>
                  </a:cubicBezTo>
                  <a:cubicBezTo>
                    <a:pt x="11804" y="15209"/>
                    <a:pt x="15209" y="11805"/>
                    <a:pt x="15209" y="7605"/>
                  </a:cubicBezTo>
                  <a:cubicBezTo>
                    <a:pt x="15209" y="3405"/>
                    <a:pt x="11804" y="1"/>
                    <a:pt x="760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15" name="Google Shape;3515;p10"/>
            <p:cNvSpPr/>
            <p:nvPr/>
          </p:nvSpPr>
          <p:spPr>
            <a:xfrm>
              <a:off x="553048" y="3972670"/>
              <a:ext cx="549400" cy="251015"/>
            </a:xfrm>
            <a:custGeom>
              <a:avLst/>
              <a:gdLst/>
              <a:ahLst/>
              <a:cxnLst/>
              <a:rect l="l" t="t" r="r" b="b"/>
              <a:pathLst>
                <a:path w="26328" h="12029" extrusionOk="0">
                  <a:moveTo>
                    <a:pt x="1493" y="0"/>
                  </a:moveTo>
                  <a:cubicBezTo>
                    <a:pt x="671" y="0"/>
                    <a:pt x="0" y="668"/>
                    <a:pt x="0" y="1494"/>
                  </a:cubicBezTo>
                  <a:cubicBezTo>
                    <a:pt x="0" y="2320"/>
                    <a:pt x="671" y="2990"/>
                    <a:pt x="1493" y="2990"/>
                  </a:cubicBezTo>
                  <a:lnTo>
                    <a:pt x="19596" y="2990"/>
                  </a:lnTo>
                  <a:cubicBezTo>
                    <a:pt x="21591" y="2990"/>
                    <a:pt x="23340" y="4081"/>
                    <a:pt x="23340" y="5330"/>
                  </a:cubicBezTo>
                  <a:lnTo>
                    <a:pt x="23340" y="6695"/>
                  </a:lnTo>
                  <a:cubicBezTo>
                    <a:pt x="23340" y="7944"/>
                    <a:pt x="21591" y="9038"/>
                    <a:pt x="19596" y="9038"/>
                  </a:cubicBezTo>
                  <a:lnTo>
                    <a:pt x="1493" y="9038"/>
                  </a:lnTo>
                  <a:cubicBezTo>
                    <a:pt x="671" y="9038"/>
                    <a:pt x="0" y="9706"/>
                    <a:pt x="0" y="10532"/>
                  </a:cubicBezTo>
                  <a:cubicBezTo>
                    <a:pt x="0" y="11358"/>
                    <a:pt x="671" y="12028"/>
                    <a:pt x="1493" y="12028"/>
                  </a:cubicBezTo>
                  <a:lnTo>
                    <a:pt x="19596" y="12028"/>
                  </a:lnTo>
                  <a:lnTo>
                    <a:pt x="19596" y="12025"/>
                  </a:lnTo>
                  <a:cubicBezTo>
                    <a:pt x="23370" y="12025"/>
                    <a:pt x="26327" y="9685"/>
                    <a:pt x="26327" y="6695"/>
                  </a:cubicBezTo>
                  <a:lnTo>
                    <a:pt x="26327" y="5327"/>
                  </a:lnTo>
                  <a:cubicBezTo>
                    <a:pt x="26327" y="2340"/>
                    <a:pt x="23370" y="0"/>
                    <a:pt x="19596" y="0"/>
                  </a:cubicBezTo>
                  <a:close/>
                </a:path>
              </a:pathLst>
            </a:custGeom>
            <a:solidFill>
              <a:srgbClr val="0551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516" name="Google Shape;3516;p10"/>
          <p:cNvSpPr txBox="1">
            <a:spLocks noGrp="1"/>
          </p:cNvSpPr>
          <p:nvPr>
            <p:ph type="title"/>
          </p:nvPr>
        </p:nvSpPr>
        <p:spPr>
          <a:xfrm>
            <a:off x="1270650" y="2317450"/>
            <a:ext cx="7020000" cy="5727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300"/>
              <a:buFont typeface="Gantari ExtraBold"/>
              <a:buNone/>
              <a:defRPr sz="3300">
                <a:solidFill>
                  <a:schemeClr val="lt2"/>
                </a:solidFill>
                <a:latin typeface="Gantari ExtraBold"/>
                <a:ea typeface="Gantari ExtraBold"/>
                <a:cs typeface="Gantari ExtraBold"/>
                <a:sym typeface="Gantari ExtraBold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300"/>
              <a:buFont typeface="Gantari ExtraBold"/>
              <a:buNone/>
              <a:defRPr sz="3300">
                <a:solidFill>
                  <a:schemeClr val="lt2"/>
                </a:solidFill>
                <a:latin typeface="Gantari ExtraBold"/>
                <a:ea typeface="Gantari ExtraBold"/>
                <a:cs typeface="Gantari ExtraBold"/>
                <a:sym typeface="Gantari ExtraBold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300"/>
              <a:buFont typeface="Gantari ExtraBold"/>
              <a:buNone/>
              <a:defRPr sz="3300">
                <a:solidFill>
                  <a:schemeClr val="lt2"/>
                </a:solidFill>
                <a:latin typeface="Gantari ExtraBold"/>
                <a:ea typeface="Gantari ExtraBold"/>
                <a:cs typeface="Gantari ExtraBold"/>
                <a:sym typeface="Gantari ExtraBold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300"/>
              <a:buFont typeface="Gantari ExtraBold"/>
              <a:buNone/>
              <a:defRPr sz="3300">
                <a:solidFill>
                  <a:schemeClr val="lt2"/>
                </a:solidFill>
                <a:latin typeface="Gantari ExtraBold"/>
                <a:ea typeface="Gantari ExtraBold"/>
                <a:cs typeface="Gantari ExtraBold"/>
                <a:sym typeface="Gantari ExtraBold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300"/>
              <a:buFont typeface="Gantari ExtraBold"/>
              <a:buNone/>
              <a:defRPr sz="3300">
                <a:solidFill>
                  <a:schemeClr val="lt2"/>
                </a:solidFill>
                <a:latin typeface="Gantari ExtraBold"/>
                <a:ea typeface="Gantari ExtraBold"/>
                <a:cs typeface="Gantari ExtraBold"/>
                <a:sym typeface="Gantari ExtraBold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300"/>
              <a:buFont typeface="Gantari ExtraBold"/>
              <a:buNone/>
              <a:defRPr sz="3300">
                <a:solidFill>
                  <a:schemeClr val="lt2"/>
                </a:solidFill>
                <a:latin typeface="Gantari ExtraBold"/>
                <a:ea typeface="Gantari ExtraBold"/>
                <a:cs typeface="Gantari ExtraBold"/>
                <a:sym typeface="Gantari ExtraBold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300"/>
              <a:buFont typeface="Gantari ExtraBold"/>
              <a:buNone/>
              <a:defRPr sz="3300">
                <a:solidFill>
                  <a:schemeClr val="lt2"/>
                </a:solidFill>
                <a:latin typeface="Gantari ExtraBold"/>
                <a:ea typeface="Gantari ExtraBold"/>
                <a:cs typeface="Gantari ExtraBold"/>
                <a:sym typeface="Gantari ExtraBold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300"/>
              <a:buFont typeface="Gantari ExtraBold"/>
              <a:buNone/>
              <a:defRPr sz="3300">
                <a:solidFill>
                  <a:schemeClr val="lt2"/>
                </a:solidFill>
                <a:latin typeface="Gantari ExtraBold"/>
                <a:ea typeface="Gantari ExtraBold"/>
                <a:cs typeface="Gantari ExtraBold"/>
                <a:sym typeface="Gantari ExtraBold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300"/>
              <a:buFont typeface="Gantari ExtraBold"/>
              <a:buNone/>
              <a:defRPr sz="3300">
                <a:solidFill>
                  <a:schemeClr val="lt2"/>
                </a:solidFill>
                <a:latin typeface="Gantari ExtraBold"/>
                <a:ea typeface="Gantari ExtraBold"/>
                <a:cs typeface="Gantari ExtraBold"/>
                <a:sym typeface="Gantari ExtraBold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bg>
      <p:bgPr>
        <a:solidFill>
          <a:schemeClr val="lt1"/>
        </a:solidFill>
        <a:effectLst/>
      </p:bgPr>
    </p:bg>
    <p:spTree>
      <p:nvGrpSpPr>
        <p:cNvPr id="1" name="Shape 35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18" name="Google Shape;3518;p11"/>
          <p:cNvGrpSpPr/>
          <p:nvPr/>
        </p:nvGrpSpPr>
        <p:grpSpPr>
          <a:xfrm>
            <a:off x="0" y="0"/>
            <a:ext cx="9144125" cy="5143391"/>
            <a:chOff x="0" y="0"/>
            <a:chExt cx="9144125" cy="5143391"/>
          </a:xfrm>
        </p:grpSpPr>
        <p:sp>
          <p:nvSpPr>
            <p:cNvPr id="3519" name="Google Shape;3519;p11"/>
            <p:cNvSpPr/>
            <p:nvPr/>
          </p:nvSpPr>
          <p:spPr>
            <a:xfrm>
              <a:off x="0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0" name="Google Shape;3520;p11"/>
            <p:cNvSpPr/>
            <p:nvPr/>
          </p:nvSpPr>
          <p:spPr>
            <a:xfrm>
              <a:off x="381005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1" name="Google Shape;3521;p11"/>
            <p:cNvSpPr/>
            <p:nvPr/>
          </p:nvSpPr>
          <p:spPr>
            <a:xfrm>
              <a:off x="762010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2" name="Google Shape;3522;p11"/>
            <p:cNvSpPr/>
            <p:nvPr/>
          </p:nvSpPr>
          <p:spPr>
            <a:xfrm>
              <a:off x="1143015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3" name="Google Shape;3523;p11"/>
            <p:cNvSpPr/>
            <p:nvPr/>
          </p:nvSpPr>
          <p:spPr>
            <a:xfrm>
              <a:off x="1524020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4" name="Google Shape;3524;p11"/>
            <p:cNvSpPr/>
            <p:nvPr/>
          </p:nvSpPr>
          <p:spPr>
            <a:xfrm>
              <a:off x="1905025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5" name="Google Shape;3525;p11"/>
            <p:cNvSpPr/>
            <p:nvPr/>
          </p:nvSpPr>
          <p:spPr>
            <a:xfrm>
              <a:off x="2286030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6" name="Google Shape;3526;p11"/>
            <p:cNvSpPr/>
            <p:nvPr/>
          </p:nvSpPr>
          <p:spPr>
            <a:xfrm>
              <a:off x="2667035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7" name="Google Shape;3527;p11"/>
            <p:cNvSpPr/>
            <p:nvPr/>
          </p:nvSpPr>
          <p:spPr>
            <a:xfrm>
              <a:off x="3048040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8" name="Google Shape;3528;p11"/>
            <p:cNvSpPr/>
            <p:nvPr/>
          </p:nvSpPr>
          <p:spPr>
            <a:xfrm>
              <a:off x="3429045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9" name="Google Shape;3529;p11"/>
            <p:cNvSpPr/>
            <p:nvPr/>
          </p:nvSpPr>
          <p:spPr>
            <a:xfrm>
              <a:off x="3810050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0" name="Google Shape;3530;p11"/>
            <p:cNvSpPr/>
            <p:nvPr/>
          </p:nvSpPr>
          <p:spPr>
            <a:xfrm>
              <a:off x="4191055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1" name="Google Shape;3531;p11"/>
            <p:cNvSpPr/>
            <p:nvPr/>
          </p:nvSpPr>
          <p:spPr>
            <a:xfrm>
              <a:off x="4572060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2" name="Google Shape;3532;p11"/>
            <p:cNvSpPr/>
            <p:nvPr/>
          </p:nvSpPr>
          <p:spPr>
            <a:xfrm>
              <a:off x="4953065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3" name="Google Shape;3533;p11"/>
            <p:cNvSpPr/>
            <p:nvPr/>
          </p:nvSpPr>
          <p:spPr>
            <a:xfrm>
              <a:off x="5334070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4" name="Google Shape;3534;p11"/>
            <p:cNvSpPr/>
            <p:nvPr/>
          </p:nvSpPr>
          <p:spPr>
            <a:xfrm>
              <a:off x="5715075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5" name="Google Shape;3535;p11"/>
            <p:cNvSpPr/>
            <p:nvPr/>
          </p:nvSpPr>
          <p:spPr>
            <a:xfrm>
              <a:off x="6096080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6" name="Google Shape;3536;p11"/>
            <p:cNvSpPr/>
            <p:nvPr/>
          </p:nvSpPr>
          <p:spPr>
            <a:xfrm>
              <a:off x="6477085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7" name="Google Shape;3537;p11"/>
            <p:cNvSpPr/>
            <p:nvPr/>
          </p:nvSpPr>
          <p:spPr>
            <a:xfrm>
              <a:off x="6858090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8" name="Google Shape;3538;p11"/>
            <p:cNvSpPr/>
            <p:nvPr/>
          </p:nvSpPr>
          <p:spPr>
            <a:xfrm>
              <a:off x="7239095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9" name="Google Shape;3539;p11"/>
            <p:cNvSpPr/>
            <p:nvPr/>
          </p:nvSpPr>
          <p:spPr>
            <a:xfrm>
              <a:off x="0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0" name="Google Shape;3540;p11"/>
            <p:cNvSpPr/>
            <p:nvPr/>
          </p:nvSpPr>
          <p:spPr>
            <a:xfrm>
              <a:off x="381005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1" name="Google Shape;3541;p11"/>
            <p:cNvSpPr/>
            <p:nvPr/>
          </p:nvSpPr>
          <p:spPr>
            <a:xfrm>
              <a:off x="762010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2" name="Google Shape;3542;p11"/>
            <p:cNvSpPr/>
            <p:nvPr/>
          </p:nvSpPr>
          <p:spPr>
            <a:xfrm>
              <a:off x="1143015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3" name="Google Shape;3543;p11"/>
            <p:cNvSpPr/>
            <p:nvPr/>
          </p:nvSpPr>
          <p:spPr>
            <a:xfrm>
              <a:off x="1524020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4" name="Google Shape;3544;p11"/>
            <p:cNvSpPr/>
            <p:nvPr/>
          </p:nvSpPr>
          <p:spPr>
            <a:xfrm>
              <a:off x="1905025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5" name="Google Shape;3545;p11"/>
            <p:cNvSpPr/>
            <p:nvPr/>
          </p:nvSpPr>
          <p:spPr>
            <a:xfrm>
              <a:off x="2286030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6" name="Google Shape;3546;p11"/>
            <p:cNvSpPr/>
            <p:nvPr/>
          </p:nvSpPr>
          <p:spPr>
            <a:xfrm>
              <a:off x="2667035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7" name="Google Shape;3547;p11"/>
            <p:cNvSpPr/>
            <p:nvPr/>
          </p:nvSpPr>
          <p:spPr>
            <a:xfrm>
              <a:off x="3048040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8" name="Google Shape;3548;p11"/>
            <p:cNvSpPr/>
            <p:nvPr/>
          </p:nvSpPr>
          <p:spPr>
            <a:xfrm>
              <a:off x="3429045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9" name="Google Shape;3549;p11"/>
            <p:cNvSpPr/>
            <p:nvPr/>
          </p:nvSpPr>
          <p:spPr>
            <a:xfrm>
              <a:off x="3810050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50" name="Google Shape;3550;p11"/>
            <p:cNvSpPr/>
            <p:nvPr/>
          </p:nvSpPr>
          <p:spPr>
            <a:xfrm>
              <a:off x="4191055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51" name="Google Shape;3551;p11"/>
            <p:cNvSpPr/>
            <p:nvPr/>
          </p:nvSpPr>
          <p:spPr>
            <a:xfrm>
              <a:off x="4572060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52" name="Google Shape;3552;p11"/>
            <p:cNvSpPr/>
            <p:nvPr/>
          </p:nvSpPr>
          <p:spPr>
            <a:xfrm>
              <a:off x="4953065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53" name="Google Shape;3553;p11"/>
            <p:cNvSpPr/>
            <p:nvPr/>
          </p:nvSpPr>
          <p:spPr>
            <a:xfrm>
              <a:off x="5334070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54" name="Google Shape;3554;p11"/>
            <p:cNvSpPr/>
            <p:nvPr/>
          </p:nvSpPr>
          <p:spPr>
            <a:xfrm>
              <a:off x="5715075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55" name="Google Shape;3555;p11"/>
            <p:cNvSpPr/>
            <p:nvPr/>
          </p:nvSpPr>
          <p:spPr>
            <a:xfrm>
              <a:off x="6096080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56" name="Google Shape;3556;p11"/>
            <p:cNvSpPr/>
            <p:nvPr/>
          </p:nvSpPr>
          <p:spPr>
            <a:xfrm>
              <a:off x="6477085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57" name="Google Shape;3557;p11"/>
            <p:cNvSpPr/>
            <p:nvPr/>
          </p:nvSpPr>
          <p:spPr>
            <a:xfrm>
              <a:off x="6858090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58" name="Google Shape;3558;p11"/>
            <p:cNvSpPr/>
            <p:nvPr/>
          </p:nvSpPr>
          <p:spPr>
            <a:xfrm>
              <a:off x="7239095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59" name="Google Shape;3559;p11"/>
            <p:cNvSpPr/>
            <p:nvPr/>
          </p:nvSpPr>
          <p:spPr>
            <a:xfrm>
              <a:off x="0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60" name="Google Shape;3560;p11"/>
            <p:cNvSpPr/>
            <p:nvPr/>
          </p:nvSpPr>
          <p:spPr>
            <a:xfrm>
              <a:off x="381005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61" name="Google Shape;3561;p11"/>
            <p:cNvSpPr/>
            <p:nvPr/>
          </p:nvSpPr>
          <p:spPr>
            <a:xfrm>
              <a:off x="762010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62" name="Google Shape;3562;p11"/>
            <p:cNvSpPr/>
            <p:nvPr/>
          </p:nvSpPr>
          <p:spPr>
            <a:xfrm>
              <a:off x="1143015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63" name="Google Shape;3563;p11"/>
            <p:cNvSpPr/>
            <p:nvPr/>
          </p:nvSpPr>
          <p:spPr>
            <a:xfrm>
              <a:off x="1524020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64" name="Google Shape;3564;p11"/>
            <p:cNvSpPr/>
            <p:nvPr/>
          </p:nvSpPr>
          <p:spPr>
            <a:xfrm>
              <a:off x="1905025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65" name="Google Shape;3565;p11"/>
            <p:cNvSpPr/>
            <p:nvPr/>
          </p:nvSpPr>
          <p:spPr>
            <a:xfrm>
              <a:off x="2286030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66" name="Google Shape;3566;p11"/>
            <p:cNvSpPr/>
            <p:nvPr/>
          </p:nvSpPr>
          <p:spPr>
            <a:xfrm>
              <a:off x="2667035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67" name="Google Shape;3567;p11"/>
            <p:cNvSpPr/>
            <p:nvPr/>
          </p:nvSpPr>
          <p:spPr>
            <a:xfrm>
              <a:off x="3048040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68" name="Google Shape;3568;p11"/>
            <p:cNvSpPr/>
            <p:nvPr/>
          </p:nvSpPr>
          <p:spPr>
            <a:xfrm>
              <a:off x="3429045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69" name="Google Shape;3569;p11"/>
            <p:cNvSpPr/>
            <p:nvPr/>
          </p:nvSpPr>
          <p:spPr>
            <a:xfrm>
              <a:off x="3810050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70" name="Google Shape;3570;p11"/>
            <p:cNvSpPr/>
            <p:nvPr/>
          </p:nvSpPr>
          <p:spPr>
            <a:xfrm>
              <a:off x="4191055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71" name="Google Shape;3571;p11"/>
            <p:cNvSpPr/>
            <p:nvPr/>
          </p:nvSpPr>
          <p:spPr>
            <a:xfrm>
              <a:off x="4572060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72" name="Google Shape;3572;p11"/>
            <p:cNvSpPr/>
            <p:nvPr/>
          </p:nvSpPr>
          <p:spPr>
            <a:xfrm>
              <a:off x="4953065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73" name="Google Shape;3573;p11"/>
            <p:cNvSpPr/>
            <p:nvPr/>
          </p:nvSpPr>
          <p:spPr>
            <a:xfrm>
              <a:off x="5334070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74" name="Google Shape;3574;p11"/>
            <p:cNvSpPr/>
            <p:nvPr/>
          </p:nvSpPr>
          <p:spPr>
            <a:xfrm>
              <a:off x="5715075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75" name="Google Shape;3575;p11"/>
            <p:cNvSpPr/>
            <p:nvPr/>
          </p:nvSpPr>
          <p:spPr>
            <a:xfrm>
              <a:off x="6096080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76" name="Google Shape;3576;p11"/>
            <p:cNvSpPr/>
            <p:nvPr/>
          </p:nvSpPr>
          <p:spPr>
            <a:xfrm>
              <a:off x="6477085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77" name="Google Shape;3577;p11"/>
            <p:cNvSpPr/>
            <p:nvPr/>
          </p:nvSpPr>
          <p:spPr>
            <a:xfrm>
              <a:off x="6858090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78" name="Google Shape;3578;p11"/>
            <p:cNvSpPr/>
            <p:nvPr/>
          </p:nvSpPr>
          <p:spPr>
            <a:xfrm>
              <a:off x="7239095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79" name="Google Shape;3579;p11"/>
            <p:cNvSpPr/>
            <p:nvPr/>
          </p:nvSpPr>
          <p:spPr>
            <a:xfrm>
              <a:off x="0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80" name="Google Shape;3580;p11"/>
            <p:cNvSpPr/>
            <p:nvPr/>
          </p:nvSpPr>
          <p:spPr>
            <a:xfrm>
              <a:off x="381005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81" name="Google Shape;3581;p11"/>
            <p:cNvSpPr/>
            <p:nvPr/>
          </p:nvSpPr>
          <p:spPr>
            <a:xfrm>
              <a:off x="762010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82" name="Google Shape;3582;p11"/>
            <p:cNvSpPr/>
            <p:nvPr/>
          </p:nvSpPr>
          <p:spPr>
            <a:xfrm>
              <a:off x="1143015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83" name="Google Shape;3583;p11"/>
            <p:cNvSpPr/>
            <p:nvPr/>
          </p:nvSpPr>
          <p:spPr>
            <a:xfrm>
              <a:off x="1524020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84" name="Google Shape;3584;p11"/>
            <p:cNvSpPr/>
            <p:nvPr/>
          </p:nvSpPr>
          <p:spPr>
            <a:xfrm>
              <a:off x="1905025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85" name="Google Shape;3585;p11"/>
            <p:cNvSpPr/>
            <p:nvPr/>
          </p:nvSpPr>
          <p:spPr>
            <a:xfrm>
              <a:off x="2286030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86" name="Google Shape;3586;p11"/>
            <p:cNvSpPr/>
            <p:nvPr/>
          </p:nvSpPr>
          <p:spPr>
            <a:xfrm>
              <a:off x="2667035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87" name="Google Shape;3587;p11"/>
            <p:cNvSpPr/>
            <p:nvPr/>
          </p:nvSpPr>
          <p:spPr>
            <a:xfrm>
              <a:off x="3048040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88" name="Google Shape;3588;p11"/>
            <p:cNvSpPr/>
            <p:nvPr/>
          </p:nvSpPr>
          <p:spPr>
            <a:xfrm>
              <a:off x="3429045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89" name="Google Shape;3589;p11"/>
            <p:cNvSpPr/>
            <p:nvPr/>
          </p:nvSpPr>
          <p:spPr>
            <a:xfrm>
              <a:off x="3810050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90" name="Google Shape;3590;p11"/>
            <p:cNvSpPr/>
            <p:nvPr/>
          </p:nvSpPr>
          <p:spPr>
            <a:xfrm>
              <a:off x="4191055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91" name="Google Shape;3591;p11"/>
            <p:cNvSpPr/>
            <p:nvPr/>
          </p:nvSpPr>
          <p:spPr>
            <a:xfrm>
              <a:off x="4572060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92" name="Google Shape;3592;p11"/>
            <p:cNvSpPr/>
            <p:nvPr/>
          </p:nvSpPr>
          <p:spPr>
            <a:xfrm>
              <a:off x="4953065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93" name="Google Shape;3593;p11"/>
            <p:cNvSpPr/>
            <p:nvPr/>
          </p:nvSpPr>
          <p:spPr>
            <a:xfrm>
              <a:off x="5334070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94" name="Google Shape;3594;p11"/>
            <p:cNvSpPr/>
            <p:nvPr/>
          </p:nvSpPr>
          <p:spPr>
            <a:xfrm>
              <a:off x="5715075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95" name="Google Shape;3595;p11"/>
            <p:cNvSpPr/>
            <p:nvPr/>
          </p:nvSpPr>
          <p:spPr>
            <a:xfrm>
              <a:off x="6096080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96" name="Google Shape;3596;p11"/>
            <p:cNvSpPr/>
            <p:nvPr/>
          </p:nvSpPr>
          <p:spPr>
            <a:xfrm>
              <a:off x="6477085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97" name="Google Shape;3597;p11"/>
            <p:cNvSpPr/>
            <p:nvPr/>
          </p:nvSpPr>
          <p:spPr>
            <a:xfrm>
              <a:off x="6858090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98" name="Google Shape;3598;p11"/>
            <p:cNvSpPr/>
            <p:nvPr/>
          </p:nvSpPr>
          <p:spPr>
            <a:xfrm>
              <a:off x="7239095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99" name="Google Shape;3599;p11"/>
            <p:cNvSpPr/>
            <p:nvPr/>
          </p:nvSpPr>
          <p:spPr>
            <a:xfrm>
              <a:off x="0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00" name="Google Shape;3600;p11"/>
            <p:cNvSpPr/>
            <p:nvPr/>
          </p:nvSpPr>
          <p:spPr>
            <a:xfrm>
              <a:off x="381005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01" name="Google Shape;3601;p11"/>
            <p:cNvSpPr/>
            <p:nvPr/>
          </p:nvSpPr>
          <p:spPr>
            <a:xfrm>
              <a:off x="762010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02" name="Google Shape;3602;p11"/>
            <p:cNvSpPr/>
            <p:nvPr/>
          </p:nvSpPr>
          <p:spPr>
            <a:xfrm>
              <a:off x="1143015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03" name="Google Shape;3603;p11"/>
            <p:cNvSpPr/>
            <p:nvPr/>
          </p:nvSpPr>
          <p:spPr>
            <a:xfrm>
              <a:off x="1524020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04" name="Google Shape;3604;p11"/>
            <p:cNvSpPr/>
            <p:nvPr/>
          </p:nvSpPr>
          <p:spPr>
            <a:xfrm>
              <a:off x="1905025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05" name="Google Shape;3605;p11"/>
            <p:cNvSpPr/>
            <p:nvPr/>
          </p:nvSpPr>
          <p:spPr>
            <a:xfrm>
              <a:off x="2286030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06" name="Google Shape;3606;p11"/>
            <p:cNvSpPr/>
            <p:nvPr/>
          </p:nvSpPr>
          <p:spPr>
            <a:xfrm>
              <a:off x="2667035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07" name="Google Shape;3607;p11"/>
            <p:cNvSpPr/>
            <p:nvPr/>
          </p:nvSpPr>
          <p:spPr>
            <a:xfrm>
              <a:off x="3048040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08" name="Google Shape;3608;p11"/>
            <p:cNvSpPr/>
            <p:nvPr/>
          </p:nvSpPr>
          <p:spPr>
            <a:xfrm>
              <a:off x="3429045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09" name="Google Shape;3609;p11"/>
            <p:cNvSpPr/>
            <p:nvPr/>
          </p:nvSpPr>
          <p:spPr>
            <a:xfrm>
              <a:off x="3810050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10" name="Google Shape;3610;p11"/>
            <p:cNvSpPr/>
            <p:nvPr/>
          </p:nvSpPr>
          <p:spPr>
            <a:xfrm>
              <a:off x="4191055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11" name="Google Shape;3611;p11"/>
            <p:cNvSpPr/>
            <p:nvPr/>
          </p:nvSpPr>
          <p:spPr>
            <a:xfrm>
              <a:off x="4572060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12" name="Google Shape;3612;p11"/>
            <p:cNvSpPr/>
            <p:nvPr/>
          </p:nvSpPr>
          <p:spPr>
            <a:xfrm>
              <a:off x="4953065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13" name="Google Shape;3613;p11"/>
            <p:cNvSpPr/>
            <p:nvPr/>
          </p:nvSpPr>
          <p:spPr>
            <a:xfrm>
              <a:off x="5334070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14" name="Google Shape;3614;p11"/>
            <p:cNvSpPr/>
            <p:nvPr/>
          </p:nvSpPr>
          <p:spPr>
            <a:xfrm>
              <a:off x="5715075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15" name="Google Shape;3615;p11"/>
            <p:cNvSpPr/>
            <p:nvPr/>
          </p:nvSpPr>
          <p:spPr>
            <a:xfrm>
              <a:off x="6096080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16" name="Google Shape;3616;p11"/>
            <p:cNvSpPr/>
            <p:nvPr/>
          </p:nvSpPr>
          <p:spPr>
            <a:xfrm>
              <a:off x="6477085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17" name="Google Shape;3617;p11"/>
            <p:cNvSpPr/>
            <p:nvPr/>
          </p:nvSpPr>
          <p:spPr>
            <a:xfrm>
              <a:off x="6858090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18" name="Google Shape;3618;p11"/>
            <p:cNvSpPr/>
            <p:nvPr/>
          </p:nvSpPr>
          <p:spPr>
            <a:xfrm>
              <a:off x="7239095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19" name="Google Shape;3619;p11"/>
            <p:cNvSpPr/>
            <p:nvPr/>
          </p:nvSpPr>
          <p:spPr>
            <a:xfrm>
              <a:off x="0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20" name="Google Shape;3620;p11"/>
            <p:cNvSpPr/>
            <p:nvPr/>
          </p:nvSpPr>
          <p:spPr>
            <a:xfrm>
              <a:off x="381005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21" name="Google Shape;3621;p11"/>
            <p:cNvSpPr/>
            <p:nvPr/>
          </p:nvSpPr>
          <p:spPr>
            <a:xfrm>
              <a:off x="762010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22" name="Google Shape;3622;p11"/>
            <p:cNvSpPr/>
            <p:nvPr/>
          </p:nvSpPr>
          <p:spPr>
            <a:xfrm>
              <a:off x="1143015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23" name="Google Shape;3623;p11"/>
            <p:cNvSpPr/>
            <p:nvPr/>
          </p:nvSpPr>
          <p:spPr>
            <a:xfrm>
              <a:off x="1524020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24" name="Google Shape;3624;p11"/>
            <p:cNvSpPr/>
            <p:nvPr/>
          </p:nvSpPr>
          <p:spPr>
            <a:xfrm>
              <a:off x="1905025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25" name="Google Shape;3625;p11"/>
            <p:cNvSpPr/>
            <p:nvPr/>
          </p:nvSpPr>
          <p:spPr>
            <a:xfrm>
              <a:off x="2286030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26" name="Google Shape;3626;p11"/>
            <p:cNvSpPr/>
            <p:nvPr/>
          </p:nvSpPr>
          <p:spPr>
            <a:xfrm>
              <a:off x="2667035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27" name="Google Shape;3627;p11"/>
            <p:cNvSpPr/>
            <p:nvPr/>
          </p:nvSpPr>
          <p:spPr>
            <a:xfrm>
              <a:off x="3048040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28" name="Google Shape;3628;p11"/>
            <p:cNvSpPr/>
            <p:nvPr/>
          </p:nvSpPr>
          <p:spPr>
            <a:xfrm>
              <a:off x="3429045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29" name="Google Shape;3629;p11"/>
            <p:cNvSpPr/>
            <p:nvPr/>
          </p:nvSpPr>
          <p:spPr>
            <a:xfrm>
              <a:off x="3810050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30" name="Google Shape;3630;p11"/>
            <p:cNvSpPr/>
            <p:nvPr/>
          </p:nvSpPr>
          <p:spPr>
            <a:xfrm>
              <a:off x="4191055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31" name="Google Shape;3631;p11"/>
            <p:cNvSpPr/>
            <p:nvPr/>
          </p:nvSpPr>
          <p:spPr>
            <a:xfrm>
              <a:off x="4572060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32" name="Google Shape;3632;p11"/>
            <p:cNvSpPr/>
            <p:nvPr/>
          </p:nvSpPr>
          <p:spPr>
            <a:xfrm>
              <a:off x="4953065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33" name="Google Shape;3633;p11"/>
            <p:cNvSpPr/>
            <p:nvPr/>
          </p:nvSpPr>
          <p:spPr>
            <a:xfrm>
              <a:off x="5334070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34" name="Google Shape;3634;p11"/>
            <p:cNvSpPr/>
            <p:nvPr/>
          </p:nvSpPr>
          <p:spPr>
            <a:xfrm>
              <a:off x="5715075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35" name="Google Shape;3635;p11"/>
            <p:cNvSpPr/>
            <p:nvPr/>
          </p:nvSpPr>
          <p:spPr>
            <a:xfrm>
              <a:off x="6096080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36" name="Google Shape;3636;p11"/>
            <p:cNvSpPr/>
            <p:nvPr/>
          </p:nvSpPr>
          <p:spPr>
            <a:xfrm>
              <a:off x="6477085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37" name="Google Shape;3637;p11"/>
            <p:cNvSpPr/>
            <p:nvPr/>
          </p:nvSpPr>
          <p:spPr>
            <a:xfrm>
              <a:off x="6858090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38" name="Google Shape;3638;p11"/>
            <p:cNvSpPr/>
            <p:nvPr/>
          </p:nvSpPr>
          <p:spPr>
            <a:xfrm>
              <a:off x="7239095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39" name="Google Shape;3639;p11"/>
            <p:cNvSpPr/>
            <p:nvPr/>
          </p:nvSpPr>
          <p:spPr>
            <a:xfrm>
              <a:off x="0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40" name="Google Shape;3640;p11"/>
            <p:cNvSpPr/>
            <p:nvPr/>
          </p:nvSpPr>
          <p:spPr>
            <a:xfrm>
              <a:off x="381005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41" name="Google Shape;3641;p11"/>
            <p:cNvSpPr/>
            <p:nvPr/>
          </p:nvSpPr>
          <p:spPr>
            <a:xfrm>
              <a:off x="762010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42" name="Google Shape;3642;p11"/>
            <p:cNvSpPr/>
            <p:nvPr/>
          </p:nvSpPr>
          <p:spPr>
            <a:xfrm>
              <a:off x="1143015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43" name="Google Shape;3643;p11"/>
            <p:cNvSpPr/>
            <p:nvPr/>
          </p:nvSpPr>
          <p:spPr>
            <a:xfrm>
              <a:off x="1524020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44" name="Google Shape;3644;p11"/>
            <p:cNvSpPr/>
            <p:nvPr/>
          </p:nvSpPr>
          <p:spPr>
            <a:xfrm>
              <a:off x="1905025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45" name="Google Shape;3645;p11"/>
            <p:cNvSpPr/>
            <p:nvPr/>
          </p:nvSpPr>
          <p:spPr>
            <a:xfrm>
              <a:off x="2286030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46" name="Google Shape;3646;p11"/>
            <p:cNvSpPr/>
            <p:nvPr/>
          </p:nvSpPr>
          <p:spPr>
            <a:xfrm>
              <a:off x="2667035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47" name="Google Shape;3647;p11"/>
            <p:cNvSpPr/>
            <p:nvPr/>
          </p:nvSpPr>
          <p:spPr>
            <a:xfrm>
              <a:off x="3048040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48" name="Google Shape;3648;p11"/>
            <p:cNvSpPr/>
            <p:nvPr/>
          </p:nvSpPr>
          <p:spPr>
            <a:xfrm>
              <a:off x="3429045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49" name="Google Shape;3649;p11"/>
            <p:cNvSpPr/>
            <p:nvPr/>
          </p:nvSpPr>
          <p:spPr>
            <a:xfrm>
              <a:off x="3810050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50" name="Google Shape;3650;p11"/>
            <p:cNvSpPr/>
            <p:nvPr/>
          </p:nvSpPr>
          <p:spPr>
            <a:xfrm>
              <a:off x="4191055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51" name="Google Shape;3651;p11"/>
            <p:cNvSpPr/>
            <p:nvPr/>
          </p:nvSpPr>
          <p:spPr>
            <a:xfrm>
              <a:off x="4572060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52" name="Google Shape;3652;p11"/>
            <p:cNvSpPr/>
            <p:nvPr/>
          </p:nvSpPr>
          <p:spPr>
            <a:xfrm>
              <a:off x="4953065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53" name="Google Shape;3653;p11"/>
            <p:cNvSpPr/>
            <p:nvPr/>
          </p:nvSpPr>
          <p:spPr>
            <a:xfrm>
              <a:off x="5334070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54" name="Google Shape;3654;p11"/>
            <p:cNvSpPr/>
            <p:nvPr/>
          </p:nvSpPr>
          <p:spPr>
            <a:xfrm>
              <a:off x="5715075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55" name="Google Shape;3655;p11"/>
            <p:cNvSpPr/>
            <p:nvPr/>
          </p:nvSpPr>
          <p:spPr>
            <a:xfrm>
              <a:off x="6096080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56" name="Google Shape;3656;p11"/>
            <p:cNvSpPr/>
            <p:nvPr/>
          </p:nvSpPr>
          <p:spPr>
            <a:xfrm>
              <a:off x="6477085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57" name="Google Shape;3657;p11"/>
            <p:cNvSpPr/>
            <p:nvPr/>
          </p:nvSpPr>
          <p:spPr>
            <a:xfrm>
              <a:off x="6858090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58" name="Google Shape;3658;p11"/>
            <p:cNvSpPr/>
            <p:nvPr/>
          </p:nvSpPr>
          <p:spPr>
            <a:xfrm>
              <a:off x="7239095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59" name="Google Shape;3659;p11"/>
            <p:cNvSpPr/>
            <p:nvPr/>
          </p:nvSpPr>
          <p:spPr>
            <a:xfrm>
              <a:off x="0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60" name="Google Shape;3660;p11"/>
            <p:cNvSpPr/>
            <p:nvPr/>
          </p:nvSpPr>
          <p:spPr>
            <a:xfrm>
              <a:off x="381005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61" name="Google Shape;3661;p11"/>
            <p:cNvSpPr/>
            <p:nvPr/>
          </p:nvSpPr>
          <p:spPr>
            <a:xfrm>
              <a:off x="762010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62" name="Google Shape;3662;p11"/>
            <p:cNvSpPr/>
            <p:nvPr/>
          </p:nvSpPr>
          <p:spPr>
            <a:xfrm>
              <a:off x="1143015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63" name="Google Shape;3663;p11"/>
            <p:cNvSpPr/>
            <p:nvPr/>
          </p:nvSpPr>
          <p:spPr>
            <a:xfrm>
              <a:off x="1524020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64" name="Google Shape;3664;p11"/>
            <p:cNvSpPr/>
            <p:nvPr/>
          </p:nvSpPr>
          <p:spPr>
            <a:xfrm>
              <a:off x="1905025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65" name="Google Shape;3665;p11"/>
            <p:cNvSpPr/>
            <p:nvPr/>
          </p:nvSpPr>
          <p:spPr>
            <a:xfrm>
              <a:off x="2286030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66" name="Google Shape;3666;p11"/>
            <p:cNvSpPr/>
            <p:nvPr/>
          </p:nvSpPr>
          <p:spPr>
            <a:xfrm>
              <a:off x="2667035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67" name="Google Shape;3667;p11"/>
            <p:cNvSpPr/>
            <p:nvPr/>
          </p:nvSpPr>
          <p:spPr>
            <a:xfrm>
              <a:off x="3048040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68" name="Google Shape;3668;p11"/>
            <p:cNvSpPr/>
            <p:nvPr/>
          </p:nvSpPr>
          <p:spPr>
            <a:xfrm>
              <a:off x="3429045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69" name="Google Shape;3669;p11"/>
            <p:cNvSpPr/>
            <p:nvPr/>
          </p:nvSpPr>
          <p:spPr>
            <a:xfrm>
              <a:off x="3810050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70" name="Google Shape;3670;p11"/>
            <p:cNvSpPr/>
            <p:nvPr/>
          </p:nvSpPr>
          <p:spPr>
            <a:xfrm>
              <a:off x="4191055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71" name="Google Shape;3671;p11"/>
            <p:cNvSpPr/>
            <p:nvPr/>
          </p:nvSpPr>
          <p:spPr>
            <a:xfrm>
              <a:off x="4572060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72" name="Google Shape;3672;p11"/>
            <p:cNvSpPr/>
            <p:nvPr/>
          </p:nvSpPr>
          <p:spPr>
            <a:xfrm>
              <a:off x="4953065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73" name="Google Shape;3673;p11"/>
            <p:cNvSpPr/>
            <p:nvPr/>
          </p:nvSpPr>
          <p:spPr>
            <a:xfrm>
              <a:off x="5334070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74" name="Google Shape;3674;p11"/>
            <p:cNvSpPr/>
            <p:nvPr/>
          </p:nvSpPr>
          <p:spPr>
            <a:xfrm>
              <a:off x="5715075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75" name="Google Shape;3675;p11"/>
            <p:cNvSpPr/>
            <p:nvPr/>
          </p:nvSpPr>
          <p:spPr>
            <a:xfrm>
              <a:off x="6096080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76" name="Google Shape;3676;p11"/>
            <p:cNvSpPr/>
            <p:nvPr/>
          </p:nvSpPr>
          <p:spPr>
            <a:xfrm>
              <a:off x="6477085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77" name="Google Shape;3677;p11"/>
            <p:cNvSpPr/>
            <p:nvPr/>
          </p:nvSpPr>
          <p:spPr>
            <a:xfrm>
              <a:off x="6858090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78" name="Google Shape;3678;p11"/>
            <p:cNvSpPr/>
            <p:nvPr/>
          </p:nvSpPr>
          <p:spPr>
            <a:xfrm>
              <a:off x="7239095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79" name="Google Shape;3679;p11"/>
            <p:cNvSpPr/>
            <p:nvPr/>
          </p:nvSpPr>
          <p:spPr>
            <a:xfrm>
              <a:off x="0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80" name="Google Shape;3680;p11"/>
            <p:cNvSpPr/>
            <p:nvPr/>
          </p:nvSpPr>
          <p:spPr>
            <a:xfrm>
              <a:off x="381005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81" name="Google Shape;3681;p11"/>
            <p:cNvSpPr/>
            <p:nvPr/>
          </p:nvSpPr>
          <p:spPr>
            <a:xfrm>
              <a:off x="762010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82" name="Google Shape;3682;p11"/>
            <p:cNvSpPr/>
            <p:nvPr/>
          </p:nvSpPr>
          <p:spPr>
            <a:xfrm>
              <a:off x="1143015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83" name="Google Shape;3683;p11"/>
            <p:cNvSpPr/>
            <p:nvPr/>
          </p:nvSpPr>
          <p:spPr>
            <a:xfrm>
              <a:off x="1524020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84" name="Google Shape;3684;p11"/>
            <p:cNvSpPr/>
            <p:nvPr/>
          </p:nvSpPr>
          <p:spPr>
            <a:xfrm>
              <a:off x="1905025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85" name="Google Shape;3685;p11"/>
            <p:cNvSpPr/>
            <p:nvPr/>
          </p:nvSpPr>
          <p:spPr>
            <a:xfrm>
              <a:off x="2286030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86" name="Google Shape;3686;p11"/>
            <p:cNvSpPr/>
            <p:nvPr/>
          </p:nvSpPr>
          <p:spPr>
            <a:xfrm>
              <a:off x="2667035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87" name="Google Shape;3687;p11"/>
            <p:cNvSpPr/>
            <p:nvPr/>
          </p:nvSpPr>
          <p:spPr>
            <a:xfrm>
              <a:off x="3048040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88" name="Google Shape;3688;p11"/>
            <p:cNvSpPr/>
            <p:nvPr/>
          </p:nvSpPr>
          <p:spPr>
            <a:xfrm>
              <a:off x="3429045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89" name="Google Shape;3689;p11"/>
            <p:cNvSpPr/>
            <p:nvPr/>
          </p:nvSpPr>
          <p:spPr>
            <a:xfrm>
              <a:off x="3810050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90" name="Google Shape;3690;p11"/>
            <p:cNvSpPr/>
            <p:nvPr/>
          </p:nvSpPr>
          <p:spPr>
            <a:xfrm>
              <a:off x="4191055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91" name="Google Shape;3691;p11"/>
            <p:cNvSpPr/>
            <p:nvPr/>
          </p:nvSpPr>
          <p:spPr>
            <a:xfrm>
              <a:off x="4572060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92" name="Google Shape;3692;p11"/>
            <p:cNvSpPr/>
            <p:nvPr/>
          </p:nvSpPr>
          <p:spPr>
            <a:xfrm>
              <a:off x="4953065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93" name="Google Shape;3693;p11"/>
            <p:cNvSpPr/>
            <p:nvPr/>
          </p:nvSpPr>
          <p:spPr>
            <a:xfrm>
              <a:off x="5334070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94" name="Google Shape;3694;p11"/>
            <p:cNvSpPr/>
            <p:nvPr/>
          </p:nvSpPr>
          <p:spPr>
            <a:xfrm>
              <a:off x="5715075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95" name="Google Shape;3695;p11"/>
            <p:cNvSpPr/>
            <p:nvPr/>
          </p:nvSpPr>
          <p:spPr>
            <a:xfrm>
              <a:off x="6096080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96" name="Google Shape;3696;p11"/>
            <p:cNvSpPr/>
            <p:nvPr/>
          </p:nvSpPr>
          <p:spPr>
            <a:xfrm>
              <a:off x="6477085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97" name="Google Shape;3697;p11"/>
            <p:cNvSpPr/>
            <p:nvPr/>
          </p:nvSpPr>
          <p:spPr>
            <a:xfrm>
              <a:off x="6858090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98" name="Google Shape;3698;p11"/>
            <p:cNvSpPr/>
            <p:nvPr/>
          </p:nvSpPr>
          <p:spPr>
            <a:xfrm>
              <a:off x="7239095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99" name="Google Shape;3699;p11"/>
            <p:cNvSpPr/>
            <p:nvPr/>
          </p:nvSpPr>
          <p:spPr>
            <a:xfrm>
              <a:off x="0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00" name="Google Shape;3700;p11"/>
            <p:cNvSpPr/>
            <p:nvPr/>
          </p:nvSpPr>
          <p:spPr>
            <a:xfrm>
              <a:off x="381005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01" name="Google Shape;3701;p11"/>
            <p:cNvSpPr/>
            <p:nvPr/>
          </p:nvSpPr>
          <p:spPr>
            <a:xfrm>
              <a:off x="762010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02" name="Google Shape;3702;p11"/>
            <p:cNvSpPr/>
            <p:nvPr/>
          </p:nvSpPr>
          <p:spPr>
            <a:xfrm>
              <a:off x="1143015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03" name="Google Shape;3703;p11"/>
            <p:cNvSpPr/>
            <p:nvPr/>
          </p:nvSpPr>
          <p:spPr>
            <a:xfrm>
              <a:off x="1524020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04" name="Google Shape;3704;p11"/>
            <p:cNvSpPr/>
            <p:nvPr/>
          </p:nvSpPr>
          <p:spPr>
            <a:xfrm>
              <a:off x="1905025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05" name="Google Shape;3705;p11"/>
            <p:cNvSpPr/>
            <p:nvPr/>
          </p:nvSpPr>
          <p:spPr>
            <a:xfrm>
              <a:off x="2286030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06" name="Google Shape;3706;p11"/>
            <p:cNvSpPr/>
            <p:nvPr/>
          </p:nvSpPr>
          <p:spPr>
            <a:xfrm>
              <a:off x="2667035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07" name="Google Shape;3707;p11"/>
            <p:cNvSpPr/>
            <p:nvPr/>
          </p:nvSpPr>
          <p:spPr>
            <a:xfrm>
              <a:off x="3048040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08" name="Google Shape;3708;p11"/>
            <p:cNvSpPr/>
            <p:nvPr/>
          </p:nvSpPr>
          <p:spPr>
            <a:xfrm>
              <a:off x="3429045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09" name="Google Shape;3709;p11"/>
            <p:cNvSpPr/>
            <p:nvPr/>
          </p:nvSpPr>
          <p:spPr>
            <a:xfrm>
              <a:off x="3810050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10" name="Google Shape;3710;p11"/>
            <p:cNvSpPr/>
            <p:nvPr/>
          </p:nvSpPr>
          <p:spPr>
            <a:xfrm>
              <a:off x="4191055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11" name="Google Shape;3711;p11"/>
            <p:cNvSpPr/>
            <p:nvPr/>
          </p:nvSpPr>
          <p:spPr>
            <a:xfrm>
              <a:off x="4572060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12" name="Google Shape;3712;p11"/>
            <p:cNvSpPr/>
            <p:nvPr/>
          </p:nvSpPr>
          <p:spPr>
            <a:xfrm>
              <a:off x="4953065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13" name="Google Shape;3713;p11"/>
            <p:cNvSpPr/>
            <p:nvPr/>
          </p:nvSpPr>
          <p:spPr>
            <a:xfrm>
              <a:off x="5334070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14" name="Google Shape;3714;p11"/>
            <p:cNvSpPr/>
            <p:nvPr/>
          </p:nvSpPr>
          <p:spPr>
            <a:xfrm>
              <a:off x="5715075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15" name="Google Shape;3715;p11"/>
            <p:cNvSpPr/>
            <p:nvPr/>
          </p:nvSpPr>
          <p:spPr>
            <a:xfrm>
              <a:off x="6096080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16" name="Google Shape;3716;p11"/>
            <p:cNvSpPr/>
            <p:nvPr/>
          </p:nvSpPr>
          <p:spPr>
            <a:xfrm>
              <a:off x="6477085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17" name="Google Shape;3717;p11"/>
            <p:cNvSpPr/>
            <p:nvPr/>
          </p:nvSpPr>
          <p:spPr>
            <a:xfrm>
              <a:off x="6858090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18" name="Google Shape;3718;p11"/>
            <p:cNvSpPr/>
            <p:nvPr/>
          </p:nvSpPr>
          <p:spPr>
            <a:xfrm>
              <a:off x="7239095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19" name="Google Shape;3719;p11"/>
            <p:cNvSpPr/>
            <p:nvPr/>
          </p:nvSpPr>
          <p:spPr>
            <a:xfrm>
              <a:off x="0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20" name="Google Shape;3720;p11"/>
            <p:cNvSpPr/>
            <p:nvPr/>
          </p:nvSpPr>
          <p:spPr>
            <a:xfrm>
              <a:off x="381005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21" name="Google Shape;3721;p11"/>
            <p:cNvSpPr/>
            <p:nvPr/>
          </p:nvSpPr>
          <p:spPr>
            <a:xfrm>
              <a:off x="762010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22" name="Google Shape;3722;p11"/>
            <p:cNvSpPr/>
            <p:nvPr/>
          </p:nvSpPr>
          <p:spPr>
            <a:xfrm>
              <a:off x="1143015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23" name="Google Shape;3723;p11"/>
            <p:cNvSpPr/>
            <p:nvPr/>
          </p:nvSpPr>
          <p:spPr>
            <a:xfrm>
              <a:off x="1524020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24" name="Google Shape;3724;p11"/>
            <p:cNvSpPr/>
            <p:nvPr/>
          </p:nvSpPr>
          <p:spPr>
            <a:xfrm>
              <a:off x="1905025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25" name="Google Shape;3725;p11"/>
            <p:cNvSpPr/>
            <p:nvPr/>
          </p:nvSpPr>
          <p:spPr>
            <a:xfrm>
              <a:off x="2286030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26" name="Google Shape;3726;p11"/>
            <p:cNvSpPr/>
            <p:nvPr/>
          </p:nvSpPr>
          <p:spPr>
            <a:xfrm>
              <a:off x="2667035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27" name="Google Shape;3727;p11"/>
            <p:cNvSpPr/>
            <p:nvPr/>
          </p:nvSpPr>
          <p:spPr>
            <a:xfrm>
              <a:off x="3048040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28" name="Google Shape;3728;p11"/>
            <p:cNvSpPr/>
            <p:nvPr/>
          </p:nvSpPr>
          <p:spPr>
            <a:xfrm>
              <a:off x="3429045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29" name="Google Shape;3729;p11"/>
            <p:cNvSpPr/>
            <p:nvPr/>
          </p:nvSpPr>
          <p:spPr>
            <a:xfrm>
              <a:off x="3810050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30" name="Google Shape;3730;p11"/>
            <p:cNvSpPr/>
            <p:nvPr/>
          </p:nvSpPr>
          <p:spPr>
            <a:xfrm>
              <a:off x="4191055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31" name="Google Shape;3731;p11"/>
            <p:cNvSpPr/>
            <p:nvPr/>
          </p:nvSpPr>
          <p:spPr>
            <a:xfrm>
              <a:off x="4572060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32" name="Google Shape;3732;p11"/>
            <p:cNvSpPr/>
            <p:nvPr/>
          </p:nvSpPr>
          <p:spPr>
            <a:xfrm>
              <a:off x="4953065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33" name="Google Shape;3733;p11"/>
            <p:cNvSpPr/>
            <p:nvPr/>
          </p:nvSpPr>
          <p:spPr>
            <a:xfrm>
              <a:off x="5334070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34" name="Google Shape;3734;p11"/>
            <p:cNvSpPr/>
            <p:nvPr/>
          </p:nvSpPr>
          <p:spPr>
            <a:xfrm>
              <a:off x="5715075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35" name="Google Shape;3735;p11"/>
            <p:cNvSpPr/>
            <p:nvPr/>
          </p:nvSpPr>
          <p:spPr>
            <a:xfrm>
              <a:off x="6096080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36" name="Google Shape;3736;p11"/>
            <p:cNvSpPr/>
            <p:nvPr/>
          </p:nvSpPr>
          <p:spPr>
            <a:xfrm>
              <a:off x="6477085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37" name="Google Shape;3737;p11"/>
            <p:cNvSpPr/>
            <p:nvPr/>
          </p:nvSpPr>
          <p:spPr>
            <a:xfrm>
              <a:off x="6858090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38" name="Google Shape;3738;p11"/>
            <p:cNvSpPr/>
            <p:nvPr/>
          </p:nvSpPr>
          <p:spPr>
            <a:xfrm>
              <a:off x="7239095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39" name="Google Shape;3739;p11"/>
            <p:cNvSpPr/>
            <p:nvPr/>
          </p:nvSpPr>
          <p:spPr>
            <a:xfrm>
              <a:off x="0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40" name="Google Shape;3740;p11"/>
            <p:cNvSpPr/>
            <p:nvPr/>
          </p:nvSpPr>
          <p:spPr>
            <a:xfrm>
              <a:off x="381005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41" name="Google Shape;3741;p11"/>
            <p:cNvSpPr/>
            <p:nvPr/>
          </p:nvSpPr>
          <p:spPr>
            <a:xfrm>
              <a:off x="762010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42" name="Google Shape;3742;p11"/>
            <p:cNvSpPr/>
            <p:nvPr/>
          </p:nvSpPr>
          <p:spPr>
            <a:xfrm>
              <a:off x="1143015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43" name="Google Shape;3743;p11"/>
            <p:cNvSpPr/>
            <p:nvPr/>
          </p:nvSpPr>
          <p:spPr>
            <a:xfrm>
              <a:off x="1524020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44" name="Google Shape;3744;p11"/>
            <p:cNvSpPr/>
            <p:nvPr/>
          </p:nvSpPr>
          <p:spPr>
            <a:xfrm>
              <a:off x="1905025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45" name="Google Shape;3745;p11"/>
            <p:cNvSpPr/>
            <p:nvPr/>
          </p:nvSpPr>
          <p:spPr>
            <a:xfrm>
              <a:off x="2286030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46" name="Google Shape;3746;p11"/>
            <p:cNvSpPr/>
            <p:nvPr/>
          </p:nvSpPr>
          <p:spPr>
            <a:xfrm>
              <a:off x="2667035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47" name="Google Shape;3747;p11"/>
            <p:cNvSpPr/>
            <p:nvPr/>
          </p:nvSpPr>
          <p:spPr>
            <a:xfrm>
              <a:off x="3048040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48" name="Google Shape;3748;p11"/>
            <p:cNvSpPr/>
            <p:nvPr/>
          </p:nvSpPr>
          <p:spPr>
            <a:xfrm>
              <a:off x="3429045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49" name="Google Shape;3749;p11"/>
            <p:cNvSpPr/>
            <p:nvPr/>
          </p:nvSpPr>
          <p:spPr>
            <a:xfrm>
              <a:off x="3810050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50" name="Google Shape;3750;p11"/>
            <p:cNvSpPr/>
            <p:nvPr/>
          </p:nvSpPr>
          <p:spPr>
            <a:xfrm>
              <a:off x="4191055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51" name="Google Shape;3751;p11"/>
            <p:cNvSpPr/>
            <p:nvPr/>
          </p:nvSpPr>
          <p:spPr>
            <a:xfrm>
              <a:off x="4572060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52" name="Google Shape;3752;p11"/>
            <p:cNvSpPr/>
            <p:nvPr/>
          </p:nvSpPr>
          <p:spPr>
            <a:xfrm>
              <a:off x="4953065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53" name="Google Shape;3753;p11"/>
            <p:cNvSpPr/>
            <p:nvPr/>
          </p:nvSpPr>
          <p:spPr>
            <a:xfrm>
              <a:off x="5334070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54" name="Google Shape;3754;p11"/>
            <p:cNvSpPr/>
            <p:nvPr/>
          </p:nvSpPr>
          <p:spPr>
            <a:xfrm>
              <a:off x="5715075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55" name="Google Shape;3755;p11"/>
            <p:cNvSpPr/>
            <p:nvPr/>
          </p:nvSpPr>
          <p:spPr>
            <a:xfrm>
              <a:off x="6096080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56" name="Google Shape;3756;p11"/>
            <p:cNvSpPr/>
            <p:nvPr/>
          </p:nvSpPr>
          <p:spPr>
            <a:xfrm>
              <a:off x="6477085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57" name="Google Shape;3757;p11"/>
            <p:cNvSpPr/>
            <p:nvPr/>
          </p:nvSpPr>
          <p:spPr>
            <a:xfrm>
              <a:off x="6858090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58" name="Google Shape;3758;p11"/>
            <p:cNvSpPr/>
            <p:nvPr/>
          </p:nvSpPr>
          <p:spPr>
            <a:xfrm>
              <a:off x="7239095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59" name="Google Shape;3759;p11"/>
            <p:cNvSpPr/>
            <p:nvPr/>
          </p:nvSpPr>
          <p:spPr>
            <a:xfrm>
              <a:off x="7620110" y="0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60" name="Google Shape;3760;p11"/>
            <p:cNvSpPr/>
            <p:nvPr/>
          </p:nvSpPr>
          <p:spPr>
            <a:xfrm>
              <a:off x="8001115" y="0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61" name="Google Shape;3761;p11"/>
            <p:cNvSpPr/>
            <p:nvPr/>
          </p:nvSpPr>
          <p:spPr>
            <a:xfrm>
              <a:off x="8382120" y="0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62" name="Google Shape;3762;p11"/>
            <p:cNvSpPr/>
            <p:nvPr/>
          </p:nvSpPr>
          <p:spPr>
            <a:xfrm>
              <a:off x="8763125" y="0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63" name="Google Shape;3763;p11"/>
            <p:cNvSpPr/>
            <p:nvPr/>
          </p:nvSpPr>
          <p:spPr>
            <a:xfrm>
              <a:off x="7620110" y="342894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64" name="Google Shape;3764;p11"/>
            <p:cNvSpPr/>
            <p:nvPr/>
          </p:nvSpPr>
          <p:spPr>
            <a:xfrm>
              <a:off x="8001115" y="342894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65" name="Google Shape;3765;p11"/>
            <p:cNvSpPr/>
            <p:nvPr/>
          </p:nvSpPr>
          <p:spPr>
            <a:xfrm>
              <a:off x="8382120" y="342894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66" name="Google Shape;3766;p11"/>
            <p:cNvSpPr/>
            <p:nvPr/>
          </p:nvSpPr>
          <p:spPr>
            <a:xfrm>
              <a:off x="8763125" y="342894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67" name="Google Shape;3767;p11"/>
            <p:cNvSpPr/>
            <p:nvPr/>
          </p:nvSpPr>
          <p:spPr>
            <a:xfrm>
              <a:off x="7620110" y="685788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68" name="Google Shape;3768;p11"/>
            <p:cNvSpPr/>
            <p:nvPr/>
          </p:nvSpPr>
          <p:spPr>
            <a:xfrm>
              <a:off x="8001115" y="685788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69" name="Google Shape;3769;p11"/>
            <p:cNvSpPr/>
            <p:nvPr/>
          </p:nvSpPr>
          <p:spPr>
            <a:xfrm>
              <a:off x="8382120" y="685788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70" name="Google Shape;3770;p11"/>
            <p:cNvSpPr/>
            <p:nvPr/>
          </p:nvSpPr>
          <p:spPr>
            <a:xfrm>
              <a:off x="8763125" y="685788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71" name="Google Shape;3771;p11"/>
            <p:cNvSpPr/>
            <p:nvPr/>
          </p:nvSpPr>
          <p:spPr>
            <a:xfrm>
              <a:off x="7620110" y="1028682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72" name="Google Shape;3772;p11"/>
            <p:cNvSpPr/>
            <p:nvPr/>
          </p:nvSpPr>
          <p:spPr>
            <a:xfrm>
              <a:off x="8001115" y="1028682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73" name="Google Shape;3773;p11"/>
            <p:cNvSpPr/>
            <p:nvPr/>
          </p:nvSpPr>
          <p:spPr>
            <a:xfrm>
              <a:off x="8382120" y="1028682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74" name="Google Shape;3774;p11"/>
            <p:cNvSpPr/>
            <p:nvPr/>
          </p:nvSpPr>
          <p:spPr>
            <a:xfrm>
              <a:off x="8763125" y="1028682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75" name="Google Shape;3775;p11"/>
            <p:cNvSpPr/>
            <p:nvPr/>
          </p:nvSpPr>
          <p:spPr>
            <a:xfrm>
              <a:off x="7620110" y="1371576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76" name="Google Shape;3776;p11"/>
            <p:cNvSpPr/>
            <p:nvPr/>
          </p:nvSpPr>
          <p:spPr>
            <a:xfrm>
              <a:off x="8001115" y="1371576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77" name="Google Shape;3777;p11"/>
            <p:cNvSpPr/>
            <p:nvPr/>
          </p:nvSpPr>
          <p:spPr>
            <a:xfrm>
              <a:off x="8382120" y="1371576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78" name="Google Shape;3778;p11"/>
            <p:cNvSpPr/>
            <p:nvPr/>
          </p:nvSpPr>
          <p:spPr>
            <a:xfrm>
              <a:off x="8763125" y="1371576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79" name="Google Shape;3779;p11"/>
            <p:cNvSpPr/>
            <p:nvPr/>
          </p:nvSpPr>
          <p:spPr>
            <a:xfrm>
              <a:off x="7620110" y="1714470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80" name="Google Shape;3780;p11"/>
            <p:cNvSpPr/>
            <p:nvPr/>
          </p:nvSpPr>
          <p:spPr>
            <a:xfrm>
              <a:off x="8001115" y="1714470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81" name="Google Shape;3781;p11"/>
            <p:cNvSpPr/>
            <p:nvPr/>
          </p:nvSpPr>
          <p:spPr>
            <a:xfrm>
              <a:off x="8382120" y="1714470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82" name="Google Shape;3782;p11"/>
            <p:cNvSpPr/>
            <p:nvPr/>
          </p:nvSpPr>
          <p:spPr>
            <a:xfrm>
              <a:off x="8763125" y="1714470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83" name="Google Shape;3783;p11"/>
            <p:cNvSpPr/>
            <p:nvPr/>
          </p:nvSpPr>
          <p:spPr>
            <a:xfrm>
              <a:off x="7620110" y="2057365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84" name="Google Shape;3784;p11"/>
            <p:cNvSpPr/>
            <p:nvPr/>
          </p:nvSpPr>
          <p:spPr>
            <a:xfrm>
              <a:off x="8001115" y="2057365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85" name="Google Shape;3785;p11"/>
            <p:cNvSpPr/>
            <p:nvPr/>
          </p:nvSpPr>
          <p:spPr>
            <a:xfrm>
              <a:off x="8382120" y="2057365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86" name="Google Shape;3786;p11"/>
            <p:cNvSpPr/>
            <p:nvPr/>
          </p:nvSpPr>
          <p:spPr>
            <a:xfrm>
              <a:off x="8763125" y="2057365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87" name="Google Shape;3787;p11"/>
            <p:cNvSpPr/>
            <p:nvPr/>
          </p:nvSpPr>
          <p:spPr>
            <a:xfrm>
              <a:off x="7620110" y="2400259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88" name="Google Shape;3788;p11"/>
            <p:cNvSpPr/>
            <p:nvPr/>
          </p:nvSpPr>
          <p:spPr>
            <a:xfrm>
              <a:off x="8001115" y="2400259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89" name="Google Shape;3789;p11"/>
            <p:cNvSpPr/>
            <p:nvPr/>
          </p:nvSpPr>
          <p:spPr>
            <a:xfrm>
              <a:off x="8382120" y="2400259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90" name="Google Shape;3790;p11"/>
            <p:cNvSpPr/>
            <p:nvPr/>
          </p:nvSpPr>
          <p:spPr>
            <a:xfrm>
              <a:off x="8763125" y="2400259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91" name="Google Shape;3791;p11"/>
            <p:cNvSpPr/>
            <p:nvPr/>
          </p:nvSpPr>
          <p:spPr>
            <a:xfrm>
              <a:off x="7620110" y="2743153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92" name="Google Shape;3792;p11"/>
            <p:cNvSpPr/>
            <p:nvPr/>
          </p:nvSpPr>
          <p:spPr>
            <a:xfrm>
              <a:off x="8001115" y="2743153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93" name="Google Shape;3793;p11"/>
            <p:cNvSpPr/>
            <p:nvPr/>
          </p:nvSpPr>
          <p:spPr>
            <a:xfrm>
              <a:off x="8382120" y="2743153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94" name="Google Shape;3794;p11"/>
            <p:cNvSpPr/>
            <p:nvPr/>
          </p:nvSpPr>
          <p:spPr>
            <a:xfrm>
              <a:off x="8763125" y="2743153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95" name="Google Shape;3795;p11"/>
            <p:cNvSpPr/>
            <p:nvPr/>
          </p:nvSpPr>
          <p:spPr>
            <a:xfrm>
              <a:off x="7620110" y="3086047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96" name="Google Shape;3796;p11"/>
            <p:cNvSpPr/>
            <p:nvPr/>
          </p:nvSpPr>
          <p:spPr>
            <a:xfrm>
              <a:off x="8001115" y="3086047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97" name="Google Shape;3797;p11"/>
            <p:cNvSpPr/>
            <p:nvPr/>
          </p:nvSpPr>
          <p:spPr>
            <a:xfrm>
              <a:off x="8382120" y="3086047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98" name="Google Shape;3798;p11"/>
            <p:cNvSpPr/>
            <p:nvPr/>
          </p:nvSpPr>
          <p:spPr>
            <a:xfrm>
              <a:off x="8763125" y="3086047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99" name="Google Shape;3799;p11"/>
            <p:cNvSpPr/>
            <p:nvPr/>
          </p:nvSpPr>
          <p:spPr>
            <a:xfrm>
              <a:off x="7620110" y="3428941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00" name="Google Shape;3800;p11"/>
            <p:cNvSpPr/>
            <p:nvPr/>
          </p:nvSpPr>
          <p:spPr>
            <a:xfrm>
              <a:off x="8001115" y="3428941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01" name="Google Shape;3801;p11"/>
            <p:cNvSpPr/>
            <p:nvPr/>
          </p:nvSpPr>
          <p:spPr>
            <a:xfrm>
              <a:off x="8382120" y="3428941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02" name="Google Shape;3802;p11"/>
            <p:cNvSpPr/>
            <p:nvPr/>
          </p:nvSpPr>
          <p:spPr>
            <a:xfrm>
              <a:off x="8763125" y="3428941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03" name="Google Shape;3803;p11"/>
            <p:cNvSpPr/>
            <p:nvPr/>
          </p:nvSpPr>
          <p:spPr>
            <a:xfrm>
              <a:off x="7620110" y="3771825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04" name="Google Shape;3804;p11"/>
            <p:cNvSpPr/>
            <p:nvPr/>
          </p:nvSpPr>
          <p:spPr>
            <a:xfrm>
              <a:off x="8001115" y="3771825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05" name="Google Shape;3805;p11"/>
            <p:cNvSpPr/>
            <p:nvPr/>
          </p:nvSpPr>
          <p:spPr>
            <a:xfrm>
              <a:off x="8382120" y="3771825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06" name="Google Shape;3806;p11"/>
            <p:cNvSpPr/>
            <p:nvPr/>
          </p:nvSpPr>
          <p:spPr>
            <a:xfrm>
              <a:off x="8763125" y="3771825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07" name="Google Shape;3807;p11"/>
            <p:cNvSpPr/>
            <p:nvPr/>
          </p:nvSpPr>
          <p:spPr>
            <a:xfrm>
              <a:off x="0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08" name="Google Shape;3808;p11"/>
            <p:cNvSpPr/>
            <p:nvPr/>
          </p:nvSpPr>
          <p:spPr>
            <a:xfrm>
              <a:off x="381005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09" name="Google Shape;3809;p11"/>
            <p:cNvSpPr/>
            <p:nvPr/>
          </p:nvSpPr>
          <p:spPr>
            <a:xfrm>
              <a:off x="762010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10" name="Google Shape;3810;p11"/>
            <p:cNvSpPr/>
            <p:nvPr/>
          </p:nvSpPr>
          <p:spPr>
            <a:xfrm>
              <a:off x="1143015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11" name="Google Shape;3811;p11"/>
            <p:cNvSpPr/>
            <p:nvPr/>
          </p:nvSpPr>
          <p:spPr>
            <a:xfrm>
              <a:off x="1524020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12" name="Google Shape;3812;p11"/>
            <p:cNvSpPr/>
            <p:nvPr/>
          </p:nvSpPr>
          <p:spPr>
            <a:xfrm>
              <a:off x="1905025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13" name="Google Shape;3813;p11"/>
            <p:cNvSpPr/>
            <p:nvPr/>
          </p:nvSpPr>
          <p:spPr>
            <a:xfrm>
              <a:off x="2286030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14" name="Google Shape;3814;p11"/>
            <p:cNvSpPr/>
            <p:nvPr/>
          </p:nvSpPr>
          <p:spPr>
            <a:xfrm>
              <a:off x="2667035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15" name="Google Shape;3815;p11"/>
            <p:cNvSpPr/>
            <p:nvPr/>
          </p:nvSpPr>
          <p:spPr>
            <a:xfrm>
              <a:off x="3048040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16" name="Google Shape;3816;p11"/>
            <p:cNvSpPr/>
            <p:nvPr/>
          </p:nvSpPr>
          <p:spPr>
            <a:xfrm>
              <a:off x="3429045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17" name="Google Shape;3817;p11"/>
            <p:cNvSpPr/>
            <p:nvPr/>
          </p:nvSpPr>
          <p:spPr>
            <a:xfrm>
              <a:off x="3810050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18" name="Google Shape;3818;p11"/>
            <p:cNvSpPr/>
            <p:nvPr/>
          </p:nvSpPr>
          <p:spPr>
            <a:xfrm>
              <a:off x="4191055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19" name="Google Shape;3819;p11"/>
            <p:cNvSpPr/>
            <p:nvPr/>
          </p:nvSpPr>
          <p:spPr>
            <a:xfrm>
              <a:off x="4572060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20" name="Google Shape;3820;p11"/>
            <p:cNvSpPr/>
            <p:nvPr/>
          </p:nvSpPr>
          <p:spPr>
            <a:xfrm>
              <a:off x="4953065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21" name="Google Shape;3821;p11"/>
            <p:cNvSpPr/>
            <p:nvPr/>
          </p:nvSpPr>
          <p:spPr>
            <a:xfrm>
              <a:off x="5334070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22" name="Google Shape;3822;p11"/>
            <p:cNvSpPr/>
            <p:nvPr/>
          </p:nvSpPr>
          <p:spPr>
            <a:xfrm>
              <a:off x="5715075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23" name="Google Shape;3823;p11"/>
            <p:cNvSpPr/>
            <p:nvPr/>
          </p:nvSpPr>
          <p:spPr>
            <a:xfrm>
              <a:off x="6096080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24" name="Google Shape;3824;p11"/>
            <p:cNvSpPr/>
            <p:nvPr/>
          </p:nvSpPr>
          <p:spPr>
            <a:xfrm>
              <a:off x="6477085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25" name="Google Shape;3825;p11"/>
            <p:cNvSpPr/>
            <p:nvPr/>
          </p:nvSpPr>
          <p:spPr>
            <a:xfrm>
              <a:off x="6858090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26" name="Google Shape;3826;p11"/>
            <p:cNvSpPr/>
            <p:nvPr/>
          </p:nvSpPr>
          <p:spPr>
            <a:xfrm>
              <a:off x="7239095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27" name="Google Shape;3827;p11"/>
            <p:cNvSpPr/>
            <p:nvPr/>
          </p:nvSpPr>
          <p:spPr>
            <a:xfrm>
              <a:off x="0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28" name="Google Shape;3828;p11"/>
            <p:cNvSpPr/>
            <p:nvPr/>
          </p:nvSpPr>
          <p:spPr>
            <a:xfrm>
              <a:off x="381005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29" name="Google Shape;3829;p11"/>
            <p:cNvSpPr/>
            <p:nvPr/>
          </p:nvSpPr>
          <p:spPr>
            <a:xfrm>
              <a:off x="762010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30" name="Google Shape;3830;p11"/>
            <p:cNvSpPr/>
            <p:nvPr/>
          </p:nvSpPr>
          <p:spPr>
            <a:xfrm>
              <a:off x="1143015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31" name="Google Shape;3831;p11"/>
            <p:cNvSpPr/>
            <p:nvPr/>
          </p:nvSpPr>
          <p:spPr>
            <a:xfrm>
              <a:off x="1524020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32" name="Google Shape;3832;p11"/>
            <p:cNvSpPr/>
            <p:nvPr/>
          </p:nvSpPr>
          <p:spPr>
            <a:xfrm>
              <a:off x="1905025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33" name="Google Shape;3833;p11"/>
            <p:cNvSpPr/>
            <p:nvPr/>
          </p:nvSpPr>
          <p:spPr>
            <a:xfrm>
              <a:off x="2286030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34" name="Google Shape;3834;p11"/>
            <p:cNvSpPr/>
            <p:nvPr/>
          </p:nvSpPr>
          <p:spPr>
            <a:xfrm>
              <a:off x="2667035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35" name="Google Shape;3835;p11"/>
            <p:cNvSpPr/>
            <p:nvPr/>
          </p:nvSpPr>
          <p:spPr>
            <a:xfrm>
              <a:off x="3048040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36" name="Google Shape;3836;p11"/>
            <p:cNvSpPr/>
            <p:nvPr/>
          </p:nvSpPr>
          <p:spPr>
            <a:xfrm>
              <a:off x="3429045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37" name="Google Shape;3837;p11"/>
            <p:cNvSpPr/>
            <p:nvPr/>
          </p:nvSpPr>
          <p:spPr>
            <a:xfrm>
              <a:off x="3810050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38" name="Google Shape;3838;p11"/>
            <p:cNvSpPr/>
            <p:nvPr/>
          </p:nvSpPr>
          <p:spPr>
            <a:xfrm>
              <a:off x="4191055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39" name="Google Shape;3839;p11"/>
            <p:cNvSpPr/>
            <p:nvPr/>
          </p:nvSpPr>
          <p:spPr>
            <a:xfrm>
              <a:off x="4572060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40" name="Google Shape;3840;p11"/>
            <p:cNvSpPr/>
            <p:nvPr/>
          </p:nvSpPr>
          <p:spPr>
            <a:xfrm>
              <a:off x="4953065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41" name="Google Shape;3841;p11"/>
            <p:cNvSpPr/>
            <p:nvPr/>
          </p:nvSpPr>
          <p:spPr>
            <a:xfrm>
              <a:off x="5334070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42" name="Google Shape;3842;p11"/>
            <p:cNvSpPr/>
            <p:nvPr/>
          </p:nvSpPr>
          <p:spPr>
            <a:xfrm>
              <a:off x="5715075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43" name="Google Shape;3843;p11"/>
            <p:cNvSpPr/>
            <p:nvPr/>
          </p:nvSpPr>
          <p:spPr>
            <a:xfrm>
              <a:off x="6096080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44" name="Google Shape;3844;p11"/>
            <p:cNvSpPr/>
            <p:nvPr/>
          </p:nvSpPr>
          <p:spPr>
            <a:xfrm>
              <a:off x="6477085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45" name="Google Shape;3845;p11"/>
            <p:cNvSpPr/>
            <p:nvPr/>
          </p:nvSpPr>
          <p:spPr>
            <a:xfrm>
              <a:off x="6858090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46" name="Google Shape;3846;p11"/>
            <p:cNvSpPr/>
            <p:nvPr/>
          </p:nvSpPr>
          <p:spPr>
            <a:xfrm>
              <a:off x="7239095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47" name="Google Shape;3847;p11"/>
            <p:cNvSpPr/>
            <p:nvPr/>
          </p:nvSpPr>
          <p:spPr>
            <a:xfrm>
              <a:off x="0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48" name="Google Shape;3848;p11"/>
            <p:cNvSpPr/>
            <p:nvPr/>
          </p:nvSpPr>
          <p:spPr>
            <a:xfrm>
              <a:off x="381005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49" name="Google Shape;3849;p11"/>
            <p:cNvSpPr/>
            <p:nvPr/>
          </p:nvSpPr>
          <p:spPr>
            <a:xfrm>
              <a:off x="762010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50" name="Google Shape;3850;p11"/>
            <p:cNvSpPr/>
            <p:nvPr/>
          </p:nvSpPr>
          <p:spPr>
            <a:xfrm>
              <a:off x="1143015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51" name="Google Shape;3851;p11"/>
            <p:cNvSpPr/>
            <p:nvPr/>
          </p:nvSpPr>
          <p:spPr>
            <a:xfrm>
              <a:off x="1524020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52" name="Google Shape;3852;p11"/>
            <p:cNvSpPr/>
            <p:nvPr/>
          </p:nvSpPr>
          <p:spPr>
            <a:xfrm>
              <a:off x="1905025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53" name="Google Shape;3853;p11"/>
            <p:cNvSpPr/>
            <p:nvPr/>
          </p:nvSpPr>
          <p:spPr>
            <a:xfrm>
              <a:off x="2286030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54" name="Google Shape;3854;p11"/>
            <p:cNvSpPr/>
            <p:nvPr/>
          </p:nvSpPr>
          <p:spPr>
            <a:xfrm>
              <a:off x="2667035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55" name="Google Shape;3855;p11"/>
            <p:cNvSpPr/>
            <p:nvPr/>
          </p:nvSpPr>
          <p:spPr>
            <a:xfrm>
              <a:off x="3048040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56" name="Google Shape;3856;p11"/>
            <p:cNvSpPr/>
            <p:nvPr/>
          </p:nvSpPr>
          <p:spPr>
            <a:xfrm>
              <a:off x="3429045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57" name="Google Shape;3857;p11"/>
            <p:cNvSpPr/>
            <p:nvPr/>
          </p:nvSpPr>
          <p:spPr>
            <a:xfrm>
              <a:off x="3810050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58" name="Google Shape;3858;p11"/>
            <p:cNvSpPr/>
            <p:nvPr/>
          </p:nvSpPr>
          <p:spPr>
            <a:xfrm>
              <a:off x="4191055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59" name="Google Shape;3859;p11"/>
            <p:cNvSpPr/>
            <p:nvPr/>
          </p:nvSpPr>
          <p:spPr>
            <a:xfrm>
              <a:off x="4572060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60" name="Google Shape;3860;p11"/>
            <p:cNvSpPr/>
            <p:nvPr/>
          </p:nvSpPr>
          <p:spPr>
            <a:xfrm>
              <a:off x="4953065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61" name="Google Shape;3861;p11"/>
            <p:cNvSpPr/>
            <p:nvPr/>
          </p:nvSpPr>
          <p:spPr>
            <a:xfrm>
              <a:off x="5334070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62" name="Google Shape;3862;p11"/>
            <p:cNvSpPr/>
            <p:nvPr/>
          </p:nvSpPr>
          <p:spPr>
            <a:xfrm>
              <a:off x="5715075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63" name="Google Shape;3863;p11"/>
            <p:cNvSpPr/>
            <p:nvPr/>
          </p:nvSpPr>
          <p:spPr>
            <a:xfrm>
              <a:off x="6096080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64" name="Google Shape;3864;p11"/>
            <p:cNvSpPr/>
            <p:nvPr/>
          </p:nvSpPr>
          <p:spPr>
            <a:xfrm>
              <a:off x="6477085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65" name="Google Shape;3865;p11"/>
            <p:cNvSpPr/>
            <p:nvPr/>
          </p:nvSpPr>
          <p:spPr>
            <a:xfrm>
              <a:off x="6858090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66" name="Google Shape;3866;p11"/>
            <p:cNvSpPr/>
            <p:nvPr/>
          </p:nvSpPr>
          <p:spPr>
            <a:xfrm>
              <a:off x="7239095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67" name="Google Shape;3867;p11"/>
            <p:cNvSpPr/>
            <p:nvPr/>
          </p:nvSpPr>
          <p:spPr>
            <a:xfrm>
              <a:off x="7620110" y="4114713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68" name="Google Shape;3868;p11"/>
            <p:cNvSpPr/>
            <p:nvPr/>
          </p:nvSpPr>
          <p:spPr>
            <a:xfrm>
              <a:off x="8001115" y="4114713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69" name="Google Shape;3869;p11"/>
            <p:cNvSpPr/>
            <p:nvPr/>
          </p:nvSpPr>
          <p:spPr>
            <a:xfrm>
              <a:off x="8382120" y="4114713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0" name="Google Shape;3870;p11"/>
            <p:cNvSpPr/>
            <p:nvPr/>
          </p:nvSpPr>
          <p:spPr>
            <a:xfrm>
              <a:off x="8763125" y="4114713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1" name="Google Shape;3871;p11"/>
            <p:cNvSpPr/>
            <p:nvPr/>
          </p:nvSpPr>
          <p:spPr>
            <a:xfrm>
              <a:off x="7620110" y="4457607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2" name="Google Shape;3872;p11"/>
            <p:cNvSpPr/>
            <p:nvPr/>
          </p:nvSpPr>
          <p:spPr>
            <a:xfrm>
              <a:off x="8001115" y="4457607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3" name="Google Shape;3873;p11"/>
            <p:cNvSpPr/>
            <p:nvPr/>
          </p:nvSpPr>
          <p:spPr>
            <a:xfrm>
              <a:off x="8382120" y="4457607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4" name="Google Shape;3874;p11"/>
            <p:cNvSpPr/>
            <p:nvPr/>
          </p:nvSpPr>
          <p:spPr>
            <a:xfrm>
              <a:off x="8763125" y="4457607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5" name="Google Shape;3875;p11"/>
            <p:cNvSpPr/>
            <p:nvPr/>
          </p:nvSpPr>
          <p:spPr>
            <a:xfrm>
              <a:off x="7620110" y="4800491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6" name="Google Shape;3876;p11"/>
            <p:cNvSpPr/>
            <p:nvPr/>
          </p:nvSpPr>
          <p:spPr>
            <a:xfrm>
              <a:off x="8001115" y="4800491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7" name="Google Shape;3877;p11"/>
            <p:cNvSpPr/>
            <p:nvPr/>
          </p:nvSpPr>
          <p:spPr>
            <a:xfrm>
              <a:off x="8382120" y="4800491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8" name="Google Shape;3878;p11"/>
            <p:cNvSpPr/>
            <p:nvPr/>
          </p:nvSpPr>
          <p:spPr>
            <a:xfrm>
              <a:off x="8763125" y="4800491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879" name="Google Shape;3879;p11"/>
          <p:cNvSpPr/>
          <p:nvPr/>
        </p:nvSpPr>
        <p:spPr>
          <a:xfrm flipH="1">
            <a:off x="0" y="0"/>
            <a:ext cx="9144000" cy="5143500"/>
          </a:xfrm>
          <a:prstGeom prst="rtTriangle">
            <a:avLst/>
          </a:prstGeom>
          <a:solidFill>
            <a:srgbClr val="005051">
              <a:alpha val="102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880" name="Google Shape;3880;p11"/>
          <p:cNvGrpSpPr/>
          <p:nvPr/>
        </p:nvGrpSpPr>
        <p:grpSpPr>
          <a:xfrm>
            <a:off x="553048" y="535000"/>
            <a:ext cx="8105852" cy="4302000"/>
            <a:chOff x="553048" y="535000"/>
            <a:chExt cx="8105852" cy="4302000"/>
          </a:xfrm>
        </p:grpSpPr>
        <p:sp>
          <p:nvSpPr>
            <p:cNvPr id="3881" name="Google Shape;3881;p11"/>
            <p:cNvSpPr/>
            <p:nvPr/>
          </p:nvSpPr>
          <p:spPr>
            <a:xfrm>
              <a:off x="942300" y="763600"/>
              <a:ext cx="7716600" cy="4073400"/>
            </a:xfrm>
            <a:prstGeom prst="roundRect">
              <a:avLst>
                <a:gd name="adj" fmla="val 2480"/>
              </a:avLst>
            </a:prstGeom>
            <a:solidFill>
              <a:srgbClr val="222828">
                <a:alpha val="204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82" name="Google Shape;3882;p11"/>
            <p:cNvSpPr/>
            <p:nvPr/>
          </p:nvSpPr>
          <p:spPr>
            <a:xfrm>
              <a:off x="712275" y="535000"/>
              <a:ext cx="7716600" cy="4073400"/>
            </a:xfrm>
            <a:prstGeom prst="roundRect">
              <a:avLst>
                <a:gd name="adj" fmla="val 2480"/>
              </a:avLst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83" name="Google Shape;3883;p11"/>
            <p:cNvSpPr/>
            <p:nvPr/>
          </p:nvSpPr>
          <p:spPr>
            <a:xfrm>
              <a:off x="848698" y="898261"/>
              <a:ext cx="317374" cy="317436"/>
            </a:xfrm>
            <a:custGeom>
              <a:avLst/>
              <a:gdLst/>
              <a:ahLst/>
              <a:cxnLst/>
              <a:rect l="l" t="t" r="r" b="b"/>
              <a:pathLst>
                <a:path w="15209" h="15212" extrusionOk="0">
                  <a:moveTo>
                    <a:pt x="7604" y="0"/>
                  </a:moveTo>
                  <a:cubicBezTo>
                    <a:pt x="3404" y="0"/>
                    <a:pt x="0" y="3405"/>
                    <a:pt x="0" y="7605"/>
                  </a:cubicBezTo>
                  <a:cubicBezTo>
                    <a:pt x="0" y="11805"/>
                    <a:pt x="3404" y="15212"/>
                    <a:pt x="7604" y="15212"/>
                  </a:cubicBezTo>
                  <a:cubicBezTo>
                    <a:pt x="11804" y="15212"/>
                    <a:pt x="15209" y="11805"/>
                    <a:pt x="15209" y="7605"/>
                  </a:cubicBezTo>
                  <a:cubicBezTo>
                    <a:pt x="15209" y="3405"/>
                    <a:pt x="11804" y="0"/>
                    <a:pt x="760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84" name="Google Shape;3884;p11"/>
            <p:cNvSpPr/>
            <p:nvPr/>
          </p:nvSpPr>
          <p:spPr>
            <a:xfrm>
              <a:off x="553048" y="931482"/>
              <a:ext cx="549400" cy="250994"/>
            </a:xfrm>
            <a:custGeom>
              <a:avLst/>
              <a:gdLst/>
              <a:ahLst/>
              <a:cxnLst/>
              <a:rect l="l" t="t" r="r" b="b"/>
              <a:pathLst>
                <a:path w="26328" h="12028" extrusionOk="0">
                  <a:moveTo>
                    <a:pt x="1493" y="0"/>
                  </a:moveTo>
                  <a:cubicBezTo>
                    <a:pt x="671" y="0"/>
                    <a:pt x="0" y="668"/>
                    <a:pt x="0" y="1494"/>
                  </a:cubicBezTo>
                  <a:cubicBezTo>
                    <a:pt x="0" y="2319"/>
                    <a:pt x="671" y="2990"/>
                    <a:pt x="1493" y="2990"/>
                  </a:cubicBezTo>
                  <a:lnTo>
                    <a:pt x="19596" y="2990"/>
                  </a:lnTo>
                  <a:cubicBezTo>
                    <a:pt x="21591" y="2990"/>
                    <a:pt x="23340" y="4081"/>
                    <a:pt x="23340" y="5330"/>
                  </a:cubicBezTo>
                  <a:lnTo>
                    <a:pt x="23340" y="6698"/>
                  </a:lnTo>
                  <a:cubicBezTo>
                    <a:pt x="23340" y="7944"/>
                    <a:pt x="21591" y="9038"/>
                    <a:pt x="19596" y="9038"/>
                  </a:cubicBezTo>
                  <a:lnTo>
                    <a:pt x="1493" y="9038"/>
                  </a:lnTo>
                  <a:cubicBezTo>
                    <a:pt x="671" y="9038"/>
                    <a:pt x="0" y="9706"/>
                    <a:pt x="0" y="10532"/>
                  </a:cubicBezTo>
                  <a:cubicBezTo>
                    <a:pt x="0" y="11357"/>
                    <a:pt x="671" y="12028"/>
                    <a:pt x="1493" y="12028"/>
                  </a:cubicBezTo>
                  <a:lnTo>
                    <a:pt x="19596" y="12028"/>
                  </a:lnTo>
                  <a:lnTo>
                    <a:pt x="19596" y="12025"/>
                  </a:lnTo>
                  <a:cubicBezTo>
                    <a:pt x="23370" y="12025"/>
                    <a:pt x="26327" y="9685"/>
                    <a:pt x="26327" y="6695"/>
                  </a:cubicBezTo>
                  <a:lnTo>
                    <a:pt x="26327" y="5327"/>
                  </a:lnTo>
                  <a:cubicBezTo>
                    <a:pt x="26327" y="2340"/>
                    <a:pt x="23370" y="0"/>
                    <a:pt x="19596" y="0"/>
                  </a:cubicBezTo>
                  <a:close/>
                </a:path>
              </a:pathLst>
            </a:custGeom>
            <a:solidFill>
              <a:srgbClr val="0551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85" name="Google Shape;3885;p11"/>
            <p:cNvSpPr/>
            <p:nvPr/>
          </p:nvSpPr>
          <p:spPr>
            <a:xfrm>
              <a:off x="848698" y="1332681"/>
              <a:ext cx="317374" cy="317457"/>
            </a:xfrm>
            <a:custGeom>
              <a:avLst/>
              <a:gdLst/>
              <a:ahLst/>
              <a:cxnLst/>
              <a:rect l="l" t="t" r="r" b="b"/>
              <a:pathLst>
                <a:path w="15209" h="15213" extrusionOk="0">
                  <a:moveTo>
                    <a:pt x="7604" y="1"/>
                  </a:moveTo>
                  <a:cubicBezTo>
                    <a:pt x="3404" y="1"/>
                    <a:pt x="0" y="3408"/>
                    <a:pt x="0" y="7608"/>
                  </a:cubicBezTo>
                  <a:cubicBezTo>
                    <a:pt x="0" y="11808"/>
                    <a:pt x="3404" y="15212"/>
                    <a:pt x="7604" y="15212"/>
                  </a:cubicBezTo>
                  <a:cubicBezTo>
                    <a:pt x="11804" y="15212"/>
                    <a:pt x="15209" y="11808"/>
                    <a:pt x="15209" y="7608"/>
                  </a:cubicBezTo>
                  <a:cubicBezTo>
                    <a:pt x="15209" y="3408"/>
                    <a:pt x="11804" y="1"/>
                    <a:pt x="760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86" name="Google Shape;3886;p11"/>
            <p:cNvSpPr/>
            <p:nvPr/>
          </p:nvSpPr>
          <p:spPr>
            <a:xfrm>
              <a:off x="553048" y="1365902"/>
              <a:ext cx="549400" cy="251015"/>
            </a:xfrm>
            <a:custGeom>
              <a:avLst/>
              <a:gdLst/>
              <a:ahLst/>
              <a:cxnLst/>
              <a:rect l="l" t="t" r="r" b="b"/>
              <a:pathLst>
                <a:path w="26328" h="12029" extrusionOk="0">
                  <a:moveTo>
                    <a:pt x="1493" y="1"/>
                  </a:moveTo>
                  <a:cubicBezTo>
                    <a:pt x="671" y="1"/>
                    <a:pt x="0" y="671"/>
                    <a:pt x="0" y="1497"/>
                  </a:cubicBezTo>
                  <a:cubicBezTo>
                    <a:pt x="0" y="2320"/>
                    <a:pt x="671" y="2990"/>
                    <a:pt x="1493" y="2990"/>
                  </a:cubicBezTo>
                  <a:lnTo>
                    <a:pt x="19596" y="2990"/>
                  </a:lnTo>
                  <a:cubicBezTo>
                    <a:pt x="21591" y="2990"/>
                    <a:pt x="23340" y="4084"/>
                    <a:pt x="23340" y="5330"/>
                  </a:cubicBezTo>
                  <a:lnTo>
                    <a:pt x="23340" y="6699"/>
                  </a:lnTo>
                  <a:cubicBezTo>
                    <a:pt x="23340" y="7948"/>
                    <a:pt x="21591" y="9042"/>
                    <a:pt x="19596" y="9042"/>
                  </a:cubicBezTo>
                  <a:lnTo>
                    <a:pt x="1493" y="9042"/>
                  </a:lnTo>
                  <a:cubicBezTo>
                    <a:pt x="671" y="9042"/>
                    <a:pt x="0" y="9709"/>
                    <a:pt x="0" y="10535"/>
                  </a:cubicBezTo>
                  <a:cubicBezTo>
                    <a:pt x="0" y="11361"/>
                    <a:pt x="671" y="12028"/>
                    <a:pt x="1493" y="12028"/>
                  </a:cubicBezTo>
                  <a:lnTo>
                    <a:pt x="19596" y="12028"/>
                  </a:lnTo>
                  <a:cubicBezTo>
                    <a:pt x="23370" y="12028"/>
                    <a:pt x="26327" y="9688"/>
                    <a:pt x="26327" y="6699"/>
                  </a:cubicBezTo>
                  <a:lnTo>
                    <a:pt x="26327" y="5330"/>
                  </a:lnTo>
                  <a:cubicBezTo>
                    <a:pt x="26327" y="2344"/>
                    <a:pt x="23370" y="1"/>
                    <a:pt x="19596" y="1"/>
                  </a:cubicBezTo>
                  <a:close/>
                </a:path>
              </a:pathLst>
            </a:custGeom>
            <a:solidFill>
              <a:srgbClr val="0551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87" name="Google Shape;3887;p11"/>
            <p:cNvSpPr/>
            <p:nvPr/>
          </p:nvSpPr>
          <p:spPr>
            <a:xfrm>
              <a:off x="848698" y="1767184"/>
              <a:ext cx="317374" cy="317436"/>
            </a:xfrm>
            <a:custGeom>
              <a:avLst/>
              <a:gdLst/>
              <a:ahLst/>
              <a:cxnLst/>
              <a:rect l="l" t="t" r="r" b="b"/>
              <a:pathLst>
                <a:path w="15209" h="15212" extrusionOk="0">
                  <a:moveTo>
                    <a:pt x="7604" y="0"/>
                  </a:moveTo>
                  <a:cubicBezTo>
                    <a:pt x="3404" y="0"/>
                    <a:pt x="0" y="3404"/>
                    <a:pt x="0" y="7605"/>
                  </a:cubicBezTo>
                  <a:cubicBezTo>
                    <a:pt x="0" y="11805"/>
                    <a:pt x="3404" y="15212"/>
                    <a:pt x="7604" y="15212"/>
                  </a:cubicBezTo>
                  <a:cubicBezTo>
                    <a:pt x="11804" y="15212"/>
                    <a:pt x="15209" y="11805"/>
                    <a:pt x="15209" y="7605"/>
                  </a:cubicBezTo>
                  <a:cubicBezTo>
                    <a:pt x="15209" y="3404"/>
                    <a:pt x="11804" y="0"/>
                    <a:pt x="760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88" name="Google Shape;3888;p11"/>
            <p:cNvSpPr/>
            <p:nvPr/>
          </p:nvSpPr>
          <p:spPr>
            <a:xfrm>
              <a:off x="553048" y="1800405"/>
              <a:ext cx="549400" cy="250994"/>
            </a:xfrm>
            <a:custGeom>
              <a:avLst/>
              <a:gdLst/>
              <a:ahLst/>
              <a:cxnLst/>
              <a:rect l="l" t="t" r="r" b="b"/>
              <a:pathLst>
                <a:path w="26328" h="12028" extrusionOk="0">
                  <a:moveTo>
                    <a:pt x="1493" y="0"/>
                  </a:moveTo>
                  <a:cubicBezTo>
                    <a:pt x="671" y="0"/>
                    <a:pt x="0" y="668"/>
                    <a:pt x="0" y="1493"/>
                  </a:cubicBezTo>
                  <a:cubicBezTo>
                    <a:pt x="0" y="2319"/>
                    <a:pt x="671" y="2990"/>
                    <a:pt x="1493" y="2990"/>
                  </a:cubicBezTo>
                  <a:lnTo>
                    <a:pt x="19596" y="2990"/>
                  </a:lnTo>
                  <a:cubicBezTo>
                    <a:pt x="21591" y="2990"/>
                    <a:pt x="23340" y="4081"/>
                    <a:pt x="23340" y="5330"/>
                  </a:cubicBezTo>
                  <a:lnTo>
                    <a:pt x="23340" y="6695"/>
                  </a:lnTo>
                  <a:cubicBezTo>
                    <a:pt x="23340" y="7944"/>
                    <a:pt x="21591" y="9038"/>
                    <a:pt x="19596" y="9038"/>
                  </a:cubicBezTo>
                  <a:lnTo>
                    <a:pt x="1493" y="9038"/>
                  </a:lnTo>
                  <a:cubicBezTo>
                    <a:pt x="671" y="9038"/>
                    <a:pt x="0" y="9706"/>
                    <a:pt x="0" y="10532"/>
                  </a:cubicBezTo>
                  <a:cubicBezTo>
                    <a:pt x="0" y="11357"/>
                    <a:pt x="671" y="12028"/>
                    <a:pt x="1493" y="12028"/>
                  </a:cubicBezTo>
                  <a:lnTo>
                    <a:pt x="19596" y="12028"/>
                  </a:lnTo>
                  <a:lnTo>
                    <a:pt x="19596" y="12025"/>
                  </a:lnTo>
                  <a:cubicBezTo>
                    <a:pt x="23370" y="12025"/>
                    <a:pt x="26327" y="9685"/>
                    <a:pt x="26327" y="6695"/>
                  </a:cubicBezTo>
                  <a:lnTo>
                    <a:pt x="26327" y="5327"/>
                  </a:lnTo>
                  <a:cubicBezTo>
                    <a:pt x="26327" y="2340"/>
                    <a:pt x="23370" y="0"/>
                    <a:pt x="19596" y="0"/>
                  </a:cubicBezTo>
                  <a:close/>
                </a:path>
              </a:pathLst>
            </a:custGeom>
            <a:solidFill>
              <a:srgbClr val="0551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89" name="Google Shape;3889;p11"/>
            <p:cNvSpPr/>
            <p:nvPr/>
          </p:nvSpPr>
          <p:spPr>
            <a:xfrm>
              <a:off x="848698" y="2201603"/>
              <a:ext cx="317374" cy="317457"/>
            </a:xfrm>
            <a:custGeom>
              <a:avLst/>
              <a:gdLst/>
              <a:ahLst/>
              <a:cxnLst/>
              <a:rect l="l" t="t" r="r" b="b"/>
              <a:pathLst>
                <a:path w="15209" h="15213" extrusionOk="0">
                  <a:moveTo>
                    <a:pt x="7604" y="1"/>
                  </a:moveTo>
                  <a:cubicBezTo>
                    <a:pt x="3404" y="1"/>
                    <a:pt x="0" y="3405"/>
                    <a:pt x="0" y="7608"/>
                  </a:cubicBezTo>
                  <a:cubicBezTo>
                    <a:pt x="0" y="11808"/>
                    <a:pt x="3404" y="15212"/>
                    <a:pt x="7604" y="15212"/>
                  </a:cubicBezTo>
                  <a:cubicBezTo>
                    <a:pt x="11804" y="15212"/>
                    <a:pt x="15209" y="11808"/>
                    <a:pt x="15209" y="7608"/>
                  </a:cubicBezTo>
                  <a:cubicBezTo>
                    <a:pt x="15209" y="3405"/>
                    <a:pt x="11804" y="1"/>
                    <a:pt x="760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90" name="Google Shape;3890;p11"/>
            <p:cNvSpPr/>
            <p:nvPr/>
          </p:nvSpPr>
          <p:spPr>
            <a:xfrm>
              <a:off x="553048" y="2234824"/>
              <a:ext cx="549400" cy="251015"/>
            </a:xfrm>
            <a:custGeom>
              <a:avLst/>
              <a:gdLst/>
              <a:ahLst/>
              <a:cxnLst/>
              <a:rect l="l" t="t" r="r" b="b"/>
              <a:pathLst>
                <a:path w="26328" h="12029" extrusionOk="0">
                  <a:moveTo>
                    <a:pt x="1493" y="1"/>
                  </a:moveTo>
                  <a:cubicBezTo>
                    <a:pt x="671" y="1"/>
                    <a:pt x="0" y="668"/>
                    <a:pt x="0" y="1494"/>
                  </a:cubicBezTo>
                  <a:cubicBezTo>
                    <a:pt x="0" y="2320"/>
                    <a:pt x="671" y="2990"/>
                    <a:pt x="1493" y="2990"/>
                  </a:cubicBezTo>
                  <a:lnTo>
                    <a:pt x="19596" y="2990"/>
                  </a:lnTo>
                  <a:cubicBezTo>
                    <a:pt x="21591" y="2990"/>
                    <a:pt x="23340" y="4084"/>
                    <a:pt x="23340" y="5330"/>
                  </a:cubicBezTo>
                  <a:lnTo>
                    <a:pt x="23340" y="6699"/>
                  </a:lnTo>
                  <a:cubicBezTo>
                    <a:pt x="23340" y="7945"/>
                    <a:pt x="21591" y="9039"/>
                    <a:pt x="19596" y="9039"/>
                  </a:cubicBezTo>
                  <a:lnTo>
                    <a:pt x="1493" y="9039"/>
                  </a:lnTo>
                  <a:cubicBezTo>
                    <a:pt x="671" y="9039"/>
                    <a:pt x="0" y="9706"/>
                    <a:pt x="0" y="10532"/>
                  </a:cubicBezTo>
                  <a:cubicBezTo>
                    <a:pt x="0" y="11358"/>
                    <a:pt x="671" y="12028"/>
                    <a:pt x="1493" y="12028"/>
                  </a:cubicBezTo>
                  <a:lnTo>
                    <a:pt x="19596" y="12028"/>
                  </a:lnTo>
                  <a:lnTo>
                    <a:pt x="19596" y="12025"/>
                  </a:lnTo>
                  <a:cubicBezTo>
                    <a:pt x="23370" y="12025"/>
                    <a:pt x="26327" y="9685"/>
                    <a:pt x="26327" y="6699"/>
                  </a:cubicBezTo>
                  <a:lnTo>
                    <a:pt x="26327" y="5330"/>
                  </a:lnTo>
                  <a:cubicBezTo>
                    <a:pt x="26327" y="2341"/>
                    <a:pt x="23370" y="1"/>
                    <a:pt x="19596" y="1"/>
                  </a:cubicBezTo>
                  <a:close/>
                </a:path>
              </a:pathLst>
            </a:custGeom>
            <a:solidFill>
              <a:srgbClr val="0551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91" name="Google Shape;3891;p11"/>
            <p:cNvSpPr/>
            <p:nvPr/>
          </p:nvSpPr>
          <p:spPr>
            <a:xfrm>
              <a:off x="848698" y="2636106"/>
              <a:ext cx="317374" cy="317374"/>
            </a:xfrm>
            <a:custGeom>
              <a:avLst/>
              <a:gdLst/>
              <a:ahLst/>
              <a:cxnLst/>
              <a:rect l="l" t="t" r="r" b="b"/>
              <a:pathLst>
                <a:path w="15209" h="15209" extrusionOk="0">
                  <a:moveTo>
                    <a:pt x="7604" y="0"/>
                  </a:moveTo>
                  <a:cubicBezTo>
                    <a:pt x="3404" y="0"/>
                    <a:pt x="0" y="3404"/>
                    <a:pt x="0" y="7604"/>
                  </a:cubicBezTo>
                  <a:cubicBezTo>
                    <a:pt x="0" y="11805"/>
                    <a:pt x="3404" y="15209"/>
                    <a:pt x="7604" y="15209"/>
                  </a:cubicBezTo>
                  <a:cubicBezTo>
                    <a:pt x="11804" y="15209"/>
                    <a:pt x="15209" y="11805"/>
                    <a:pt x="15209" y="7604"/>
                  </a:cubicBezTo>
                  <a:cubicBezTo>
                    <a:pt x="15209" y="3404"/>
                    <a:pt x="11804" y="0"/>
                    <a:pt x="760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92" name="Google Shape;3892;p11"/>
            <p:cNvSpPr/>
            <p:nvPr/>
          </p:nvSpPr>
          <p:spPr>
            <a:xfrm>
              <a:off x="553048" y="2669265"/>
              <a:ext cx="549400" cy="250994"/>
            </a:xfrm>
            <a:custGeom>
              <a:avLst/>
              <a:gdLst/>
              <a:ahLst/>
              <a:cxnLst/>
              <a:rect l="l" t="t" r="r" b="b"/>
              <a:pathLst>
                <a:path w="26328" h="12028" extrusionOk="0">
                  <a:moveTo>
                    <a:pt x="1493" y="0"/>
                  </a:moveTo>
                  <a:cubicBezTo>
                    <a:pt x="671" y="0"/>
                    <a:pt x="0" y="671"/>
                    <a:pt x="0" y="1496"/>
                  </a:cubicBezTo>
                  <a:cubicBezTo>
                    <a:pt x="0" y="2322"/>
                    <a:pt x="671" y="2990"/>
                    <a:pt x="1493" y="2990"/>
                  </a:cubicBezTo>
                  <a:lnTo>
                    <a:pt x="19596" y="2990"/>
                  </a:lnTo>
                  <a:cubicBezTo>
                    <a:pt x="21591" y="2990"/>
                    <a:pt x="23340" y="4084"/>
                    <a:pt x="23340" y="5330"/>
                  </a:cubicBezTo>
                  <a:lnTo>
                    <a:pt x="23340" y="6698"/>
                  </a:lnTo>
                  <a:cubicBezTo>
                    <a:pt x="23340" y="7947"/>
                    <a:pt x="21591" y="9041"/>
                    <a:pt x="19596" y="9041"/>
                  </a:cubicBezTo>
                  <a:lnTo>
                    <a:pt x="1493" y="9041"/>
                  </a:lnTo>
                  <a:cubicBezTo>
                    <a:pt x="671" y="9041"/>
                    <a:pt x="0" y="9709"/>
                    <a:pt x="0" y="10534"/>
                  </a:cubicBezTo>
                  <a:cubicBezTo>
                    <a:pt x="0" y="11360"/>
                    <a:pt x="671" y="12028"/>
                    <a:pt x="1493" y="12028"/>
                  </a:cubicBezTo>
                  <a:lnTo>
                    <a:pt x="19596" y="12028"/>
                  </a:lnTo>
                  <a:cubicBezTo>
                    <a:pt x="23370" y="12028"/>
                    <a:pt x="26327" y="9688"/>
                    <a:pt x="26327" y="6698"/>
                  </a:cubicBezTo>
                  <a:lnTo>
                    <a:pt x="26327" y="5330"/>
                  </a:lnTo>
                  <a:cubicBezTo>
                    <a:pt x="26327" y="2343"/>
                    <a:pt x="23370" y="0"/>
                    <a:pt x="19596" y="0"/>
                  </a:cubicBezTo>
                  <a:close/>
                </a:path>
              </a:pathLst>
            </a:custGeom>
            <a:solidFill>
              <a:srgbClr val="0551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93" name="Google Shape;3893;p11"/>
            <p:cNvSpPr/>
            <p:nvPr/>
          </p:nvSpPr>
          <p:spPr>
            <a:xfrm>
              <a:off x="848698" y="3070526"/>
              <a:ext cx="317374" cy="317457"/>
            </a:xfrm>
            <a:custGeom>
              <a:avLst/>
              <a:gdLst/>
              <a:ahLst/>
              <a:cxnLst/>
              <a:rect l="l" t="t" r="r" b="b"/>
              <a:pathLst>
                <a:path w="15209" h="15213" extrusionOk="0">
                  <a:moveTo>
                    <a:pt x="7604" y="1"/>
                  </a:moveTo>
                  <a:cubicBezTo>
                    <a:pt x="3404" y="1"/>
                    <a:pt x="0" y="3405"/>
                    <a:pt x="0" y="7605"/>
                  </a:cubicBezTo>
                  <a:cubicBezTo>
                    <a:pt x="0" y="11805"/>
                    <a:pt x="3404" y="15212"/>
                    <a:pt x="7604" y="15212"/>
                  </a:cubicBezTo>
                  <a:cubicBezTo>
                    <a:pt x="11804" y="15212"/>
                    <a:pt x="15209" y="11805"/>
                    <a:pt x="15209" y="7605"/>
                  </a:cubicBezTo>
                  <a:cubicBezTo>
                    <a:pt x="15209" y="3405"/>
                    <a:pt x="11804" y="1"/>
                    <a:pt x="760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94" name="Google Shape;3894;p11"/>
            <p:cNvSpPr/>
            <p:nvPr/>
          </p:nvSpPr>
          <p:spPr>
            <a:xfrm>
              <a:off x="553048" y="3103747"/>
              <a:ext cx="549400" cy="251015"/>
            </a:xfrm>
            <a:custGeom>
              <a:avLst/>
              <a:gdLst/>
              <a:ahLst/>
              <a:cxnLst/>
              <a:rect l="l" t="t" r="r" b="b"/>
              <a:pathLst>
                <a:path w="26328" h="12029" extrusionOk="0">
                  <a:moveTo>
                    <a:pt x="1493" y="0"/>
                  </a:moveTo>
                  <a:cubicBezTo>
                    <a:pt x="671" y="0"/>
                    <a:pt x="0" y="668"/>
                    <a:pt x="0" y="1494"/>
                  </a:cubicBezTo>
                  <a:cubicBezTo>
                    <a:pt x="0" y="2320"/>
                    <a:pt x="671" y="2987"/>
                    <a:pt x="1493" y="2987"/>
                  </a:cubicBezTo>
                  <a:lnTo>
                    <a:pt x="19596" y="2987"/>
                  </a:lnTo>
                  <a:cubicBezTo>
                    <a:pt x="21591" y="2987"/>
                    <a:pt x="23340" y="4081"/>
                    <a:pt x="23340" y="5330"/>
                  </a:cubicBezTo>
                  <a:lnTo>
                    <a:pt x="23340" y="6696"/>
                  </a:lnTo>
                  <a:cubicBezTo>
                    <a:pt x="23340" y="7945"/>
                    <a:pt x="21591" y="9039"/>
                    <a:pt x="19596" y="9039"/>
                  </a:cubicBezTo>
                  <a:lnTo>
                    <a:pt x="1493" y="9039"/>
                  </a:lnTo>
                  <a:cubicBezTo>
                    <a:pt x="671" y="9039"/>
                    <a:pt x="0" y="9706"/>
                    <a:pt x="0" y="10532"/>
                  </a:cubicBezTo>
                  <a:cubicBezTo>
                    <a:pt x="0" y="11358"/>
                    <a:pt x="671" y="12028"/>
                    <a:pt x="1493" y="12028"/>
                  </a:cubicBezTo>
                  <a:lnTo>
                    <a:pt x="19596" y="12028"/>
                  </a:lnTo>
                  <a:lnTo>
                    <a:pt x="19596" y="12025"/>
                  </a:lnTo>
                  <a:cubicBezTo>
                    <a:pt x="23370" y="12025"/>
                    <a:pt x="26327" y="9685"/>
                    <a:pt x="26327" y="6696"/>
                  </a:cubicBezTo>
                  <a:lnTo>
                    <a:pt x="26327" y="5330"/>
                  </a:lnTo>
                  <a:cubicBezTo>
                    <a:pt x="26327" y="2340"/>
                    <a:pt x="23370" y="0"/>
                    <a:pt x="19596" y="0"/>
                  </a:cubicBezTo>
                  <a:close/>
                </a:path>
              </a:pathLst>
            </a:custGeom>
            <a:solidFill>
              <a:srgbClr val="0551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95" name="Google Shape;3895;p11"/>
            <p:cNvSpPr/>
            <p:nvPr/>
          </p:nvSpPr>
          <p:spPr>
            <a:xfrm>
              <a:off x="848698" y="3504966"/>
              <a:ext cx="317374" cy="317436"/>
            </a:xfrm>
            <a:custGeom>
              <a:avLst/>
              <a:gdLst/>
              <a:ahLst/>
              <a:cxnLst/>
              <a:rect l="l" t="t" r="r" b="b"/>
              <a:pathLst>
                <a:path w="15209" h="15212" extrusionOk="0">
                  <a:moveTo>
                    <a:pt x="7604" y="0"/>
                  </a:moveTo>
                  <a:cubicBezTo>
                    <a:pt x="3404" y="0"/>
                    <a:pt x="0" y="3407"/>
                    <a:pt x="0" y="7607"/>
                  </a:cubicBezTo>
                  <a:cubicBezTo>
                    <a:pt x="0" y="11807"/>
                    <a:pt x="3404" y="15212"/>
                    <a:pt x="7604" y="15212"/>
                  </a:cubicBezTo>
                  <a:cubicBezTo>
                    <a:pt x="11804" y="15212"/>
                    <a:pt x="15209" y="11807"/>
                    <a:pt x="15209" y="7607"/>
                  </a:cubicBezTo>
                  <a:cubicBezTo>
                    <a:pt x="15209" y="3407"/>
                    <a:pt x="11804" y="0"/>
                    <a:pt x="760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96" name="Google Shape;3896;p11"/>
            <p:cNvSpPr/>
            <p:nvPr/>
          </p:nvSpPr>
          <p:spPr>
            <a:xfrm>
              <a:off x="553048" y="3538167"/>
              <a:ext cx="549400" cy="251015"/>
            </a:xfrm>
            <a:custGeom>
              <a:avLst/>
              <a:gdLst/>
              <a:ahLst/>
              <a:cxnLst/>
              <a:rect l="l" t="t" r="r" b="b"/>
              <a:pathLst>
                <a:path w="26328" h="12029" extrusionOk="0">
                  <a:moveTo>
                    <a:pt x="1493" y="1"/>
                  </a:moveTo>
                  <a:cubicBezTo>
                    <a:pt x="671" y="1"/>
                    <a:pt x="0" y="672"/>
                    <a:pt x="0" y="1497"/>
                  </a:cubicBezTo>
                  <a:cubicBezTo>
                    <a:pt x="0" y="2320"/>
                    <a:pt x="671" y="2991"/>
                    <a:pt x="1493" y="2991"/>
                  </a:cubicBezTo>
                  <a:lnTo>
                    <a:pt x="19596" y="2991"/>
                  </a:lnTo>
                  <a:cubicBezTo>
                    <a:pt x="21591" y="2991"/>
                    <a:pt x="23340" y="4085"/>
                    <a:pt x="23340" y="5331"/>
                  </a:cubicBezTo>
                  <a:lnTo>
                    <a:pt x="23340" y="6699"/>
                  </a:lnTo>
                  <a:cubicBezTo>
                    <a:pt x="23340" y="7948"/>
                    <a:pt x="21591" y="9042"/>
                    <a:pt x="19596" y="9042"/>
                  </a:cubicBezTo>
                  <a:lnTo>
                    <a:pt x="1493" y="9042"/>
                  </a:lnTo>
                  <a:cubicBezTo>
                    <a:pt x="671" y="9042"/>
                    <a:pt x="0" y="9710"/>
                    <a:pt x="0" y="10535"/>
                  </a:cubicBezTo>
                  <a:cubicBezTo>
                    <a:pt x="0" y="11361"/>
                    <a:pt x="671" y="12029"/>
                    <a:pt x="1493" y="12029"/>
                  </a:cubicBezTo>
                  <a:lnTo>
                    <a:pt x="19596" y="12029"/>
                  </a:lnTo>
                  <a:cubicBezTo>
                    <a:pt x="23370" y="12029"/>
                    <a:pt x="26327" y="9689"/>
                    <a:pt x="26327" y="6699"/>
                  </a:cubicBezTo>
                  <a:lnTo>
                    <a:pt x="26327" y="5331"/>
                  </a:lnTo>
                  <a:cubicBezTo>
                    <a:pt x="26327" y="2344"/>
                    <a:pt x="23370" y="1"/>
                    <a:pt x="19596" y="1"/>
                  </a:cubicBezTo>
                  <a:close/>
                </a:path>
              </a:pathLst>
            </a:custGeom>
            <a:solidFill>
              <a:srgbClr val="0551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97" name="Google Shape;3897;p11"/>
            <p:cNvSpPr/>
            <p:nvPr/>
          </p:nvSpPr>
          <p:spPr>
            <a:xfrm>
              <a:off x="848698" y="3939449"/>
              <a:ext cx="317374" cy="317395"/>
            </a:xfrm>
            <a:custGeom>
              <a:avLst/>
              <a:gdLst/>
              <a:ahLst/>
              <a:cxnLst/>
              <a:rect l="l" t="t" r="r" b="b"/>
              <a:pathLst>
                <a:path w="15209" h="15210" extrusionOk="0">
                  <a:moveTo>
                    <a:pt x="7604" y="1"/>
                  </a:moveTo>
                  <a:cubicBezTo>
                    <a:pt x="3404" y="1"/>
                    <a:pt x="0" y="3405"/>
                    <a:pt x="0" y="7605"/>
                  </a:cubicBezTo>
                  <a:cubicBezTo>
                    <a:pt x="0" y="11805"/>
                    <a:pt x="3404" y="15209"/>
                    <a:pt x="7604" y="15209"/>
                  </a:cubicBezTo>
                  <a:cubicBezTo>
                    <a:pt x="11804" y="15209"/>
                    <a:pt x="15209" y="11805"/>
                    <a:pt x="15209" y="7605"/>
                  </a:cubicBezTo>
                  <a:cubicBezTo>
                    <a:pt x="15209" y="3405"/>
                    <a:pt x="11804" y="1"/>
                    <a:pt x="760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98" name="Google Shape;3898;p11"/>
            <p:cNvSpPr/>
            <p:nvPr/>
          </p:nvSpPr>
          <p:spPr>
            <a:xfrm>
              <a:off x="553048" y="3972670"/>
              <a:ext cx="549400" cy="251015"/>
            </a:xfrm>
            <a:custGeom>
              <a:avLst/>
              <a:gdLst/>
              <a:ahLst/>
              <a:cxnLst/>
              <a:rect l="l" t="t" r="r" b="b"/>
              <a:pathLst>
                <a:path w="26328" h="12029" extrusionOk="0">
                  <a:moveTo>
                    <a:pt x="1493" y="0"/>
                  </a:moveTo>
                  <a:cubicBezTo>
                    <a:pt x="671" y="0"/>
                    <a:pt x="0" y="668"/>
                    <a:pt x="0" y="1494"/>
                  </a:cubicBezTo>
                  <a:cubicBezTo>
                    <a:pt x="0" y="2320"/>
                    <a:pt x="671" y="2990"/>
                    <a:pt x="1493" y="2990"/>
                  </a:cubicBezTo>
                  <a:lnTo>
                    <a:pt x="19596" y="2990"/>
                  </a:lnTo>
                  <a:cubicBezTo>
                    <a:pt x="21591" y="2990"/>
                    <a:pt x="23340" y="4081"/>
                    <a:pt x="23340" y="5330"/>
                  </a:cubicBezTo>
                  <a:lnTo>
                    <a:pt x="23340" y="6695"/>
                  </a:lnTo>
                  <a:cubicBezTo>
                    <a:pt x="23340" y="7944"/>
                    <a:pt x="21591" y="9038"/>
                    <a:pt x="19596" y="9038"/>
                  </a:cubicBezTo>
                  <a:lnTo>
                    <a:pt x="1493" y="9038"/>
                  </a:lnTo>
                  <a:cubicBezTo>
                    <a:pt x="671" y="9038"/>
                    <a:pt x="0" y="9706"/>
                    <a:pt x="0" y="10532"/>
                  </a:cubicBezTo>
                  <a:cubicBezTo>
                    <a:pt x="0" y="11358"/>
                    <a:pt x="671" y="12028"/>
                    <a:pt x="1493" y="12028"/>
                  </a:cubicBezTo>
                  <a:lnTo>
                    <a:pt x="19596" y="12028"/>
                  </a:lnTo>
                  <a:lnTo>
                    <a:pt x="19596" y="12025"/>
                  </a:lnTo>
                  <a:cubicBezTo>
                    <a:pt x="23370" y="12025"/>
                    <a:pt x="26327" y="9685"/>
                    <a:pt x="26327" y="6695"/>
                  </a:cubicBezTo>
                  <a:lnTo>
                    <a:pt x="26327" y="5327"/>
                  </a:lnTo>
                  <a:cubicBezTo>
                    <a:pt x="26327" y="2340"/>
                    <a:pt x="23370" y="0"/>
                    <a:pt x="19596" y="0"/>
                  </a:cubicBezTo>
                  <a:close/>
                </a:path>
              </a:pathLst>
            </a:custGeom>
            <a:solidFill>
              <a:srgbClr val="0551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899" name="Google Shape;3899;p11"/>
          <p:cNvSpPr txBox="1">
            <a:spLocks noGrp="1"/>
          </p:cNvSpPr>
          <p:nvPr>
            <p:ph type="title" hasCustomPrompt="1"/>
          </p:nvPr>
        </p:nvSpPr>
        <p:spPr>
          <a:xfrm>
            <a:off x="1284000" y="1558475"/>
            <a:ext cx="6576000" cy="1511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1pPr>
            <a:lvl2pPr lvl="1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2pPr>
            <a:lvl3pPr lvl="2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3pPr>
            <a:lvl4pPr lvl="3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4pPr>
            <a:lvl5pPr lvl="4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5pPr>
            <a:lvl6pPr lvl="5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6pPr>
            <a:lvl7pPr lvl="6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7pPr>
            <a:lvl8pPr lvl="7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8pPr>
            <a:lvl9pPr lvl="8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9pPr>
          </a:lstStyle>
          <a:p>
            <a:r>
              <a:t>xx%</a:t>
            </a:r>
          </a:p>
        </p:txBody>
      </p:sp>
      <p:sp>
        <p:nvSpPr>
          <p:cNvPr id="3900" name="Google Shape;3900;p11"/>
          <p:cNvSpPr txBox="1">
            <a:spLocks noGrp="1"/>
          </p:cNvSpPr>
          <p:nvPr>
            <p:ph type="subTitle" idx="1"/>
          </p:nvPr>
        </p:nvSpPr>
        <p:spPr>
          <a:xfrm>
            <a:off x="1284000" y="3069625"/>
            <a:ext cx="6576000" cy="71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390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3">
  <p:cSld name="CUSTOM_2_1_1">
    <p:bg>
      <p:bgPr>
        <a:solidFill>
          <a:schemeClr val="lt1"/>
        </a:solidFill>
        <a:effectLst/>
      </p:bgPr>
    </p:bg>
    <p:spTree>
      <p:nvGrpSpPr>
        <p:cNvPr id="1" name="Shape 47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705" name="Google Shape;4705;p15"/>
          <p:cNvGrpSpPr/>
          <p:nvPr/>
        </p:nvGrpSpPr>
        <p:grpSpPr>
          <a:xfrm>
            <a:off x="0" y="0"/>
            <a:ext cx="9144125" cy="5143391"/>
            <a:chOff x="0" y="0"/>
            <a:chExt cx="9144125" cy="5143391"/>
          </a:xfrm>
        </p:grpSpPr>
        <p:sp>
          <p:nvSpPr>
            <p:cNvPr id="4706" name="Google Shape;4706;p15"/>
            <p:cNvSpPr/>
            <p:nvPr/>
          </p:nvSpPr>
          <p:spPr>
            <a:xfrm>
              <a:off x="0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07" name="Google Shape;4707;p15"/>
            <p:cNvSpPr/>
            <p:nvPr/>
          </p:nvSpPr>
          <p:spPr>
            <a:xfrm>
              <a:off x="381005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08" name="Google Shape;4708;p15"/>
            <p:cNvSpPr/>
            <p:nvPr/>
          </p:nvSpPr>
          <p:spPr>
            <a:xfrm>
              <a:off x="762010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09" name="Google Shape;4709;p15"/>
            <p:cNvSpPr/>
            <p:nvPr/>
          </p:nvSpPr>
          <p:spPr>
            <a:xfrm>
              <a:off x="1143015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10" name="Google Shape;4710;p15"/>
            <p:cNvSpPr/>
            <p:nvPr/>
          </p:nvSpPr>
          <p:spPr>
            <a:xfrm>
              <a:off x="1524020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11" name="Google Shape;4711;p15"/>
            <p:cNvSpPr/>
            <p:nvPr/>
          </p:nvSpPr>
          <p:spPr>
            <a:xfrm>
              <a:off x="1905025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12" name="Google Shape;4712;p15"/>
            <p:cNvSpPr/>
            <p:nvPr/>
          </p:nvSpPr>
          <p:spPr>
            <a:xfrm>
              <a:off x="2286030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13" name="Google Shape;4713;p15"/>
            <p:cNvSpPr/>
            <p:nvPr/>
          </p:nvSpPr>
          <p:spPr>
            <a:xfrm>
              <a:off x="2667035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14" name="Google Shape;4714;p15"/>
            <p:cNvSpPr/>
            <p:nvPr/>
          </p:nvSpPr>
          <p:spPr>
            <a:xfrm>
              <a:off x="3048040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15" name="Google Shape;4715;p15"/>
            <p:cNvSpPr/>
            <p:nvPr/>
          </p:nvSpPr>
          <p:spPr>
            <a:xfrm>
              <a:off x="3429045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16" name="Google Shape;4716;p15"/>
            <p:cNvSpPr/>
            <p:nvPr/>
          </p:nvSpPr>
          <p:spPr>
            <a:xfrm>
              <a:off x="3810050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17" name="Google Shape;4717;p15"/>
            <p:cNvSpPr/>
            <p:nvPr/>
          </p:nvSpPr>
          <p:spPr>
            <a:xfrm>
              <a:off x="4191055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18" name="Google Shape;4718;p15"/>
            <p:cNvSpPr/>
            <p:nvPr/>
          </p:nvSpPr>
          <p:spPr>
            <a:xfrm>
              <a:off x="4572060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19" name="Google Shape;4719;p15"/>
            <p:cNvSpPr/>
            <p:nvPr/>
          </p:nvSpPr>
          <p:spPr>
            <a:xfrm>
              <a:off x="4953065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20" name="Google Shape;4720;p15"/>
            <p:cNvSpPr/>
            <p:nvPr/>
          </p:nvSpPr>
          <p:spPr>
            <a:xfrm>
              <a:off x="5334070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21" name="Google Shape;4721;p15"/>
            <p:cNvSpPr/>
            <p:nvPr/>
          </p:nvSpPr>
          <p:spPr>
            <a:xfrm>
              <a:off x="5715075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22" name="Google Shape;4722;p15"/>
            <p:cNvSpPr/>
            <p:nvPr/>
          </p:nvSpPr>
          <p:spPr>
            <a:xfrm>
              <a:off x="6096080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23" name="Google Shape;4723;p15"/>
            <p:cNvSpPr/>
            <p:nvPr/>
          </p:nvSpPr>
          <p:spPr>
            <a:xfrm>
              <a:off x="6477085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24" name="Google Shape;4724;p15"/>
            <p:cNvSpPr/>
            <p:nvPr/>
          </p:nvSpPr>
          <p:spPr>
            <a:xfrm>
              <a:off x="6858090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25" name="Google Shape;4725;p15"/>
            <p:cNvSpPr/>
            <p:nvPr/>
          </p:nvSpPr>
          <p:spPr>
            <a:xfrm>
              <a:off x="7239095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26" name="Google Shape;4726;p15"/>
            <p:cNvSpPr/>
            <p:nvPr/>
          </p:nvSpPr>
          <p:spPr>
            <a:xfrm>
              <a:off x="0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27" name="Google Shape;4727;p15"/>
            <p:cNvSpPr/>
            <p:nvPr/>
          </p:nvSpPr>
          <p:spPr>
            <a:xfrm>
              <a:off x="381005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28" name="Google Shape;4728;p15"/>
            <p:cNvSpPr/>
            <p:nvPr/>
          </p:nvSpPr>
          <p:spPr>
            <a:xfrm>
              <a:off x="762010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29" name="Google Shape;4729;p15"/>
            <p:cNvSpPr/>
            <p:nvPr/>
          </p:nvSpPr>
          <p:spPr>
            <a:xfrm>
              <a:off x="1143015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30" name="Google Shape;4730;p15"/>
            <p:cNvSpPr/>
            <p:nvPr/>
          </p:nvSpPr>
          <p:spPr>
            <a:xfrm>
              <a:off x="1524020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31" name="Google Shape;4731;p15"/>
            <p:cNvSpPr/>
            <p:nvPr/>
          </p:nvSpPr>
          <p:spPr>
            <a:xfrm>
              <a:off x="1905025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32" name="Google Shape;4732;p15"/>
            <p:cNvSpPr/>
            <p:nvPr/>
          </p:nvSpPr>
          <p:spPr>
            <a:xfrm>
              <a:off x="2286030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33" name="Google Shape;4733;p15"/>
            <p:cNvSpPr/>
            <p:nvPr/>
          </p:nvSpPr>
          <p:spPr>
            <a:xfrm>
              <a:off x="2667035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34" name="Google Shape;4734;p15"/>
            <p:cNvSpPr/>
            <p:nvPr/>
          </p:nvSpPr>
          <p:spPr>
            <a:xfrm>
              <a:off x="3048040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35" name="Google Shape;4735;p15"/>
            <p:cNvSpPr/>
            <p:nvPr/>
          </p:nvSpPr>
          <p:spPr>
            <a:xfrm>
              <a:off x="3429045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36" name="Google Shape;4736;p15"/>
            <p:cNvSpPr/>
            <p:nvPr/>
          </p:nvSpPr>
          <p:spPr>
            <a:xfrm>
              <a:off x="3810050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37" name="Google Shape;4737;p15"/>
            <p:cNvSpPr/>
            <p:nvPr/>
          </p:nvSpPr>
          <p:spPr>
            <a:xfrm>
              <a:off x="4191055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38" name="Google Shape;4738;p15"/>
            <p:cNvSpPr/>
            <p:nvPr/>
          </p:nvSpPr>
          <p:spPr>
            <a:xfrm>
              <a:off x="4572060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39" name="Google Shape;4739;p15"/>
            <p:cNvSpPr/>
            <p:nvPr/>
          </p:nvSpPr>
          <p:spPr>
            <a:xfrm>
              <a:off x="4953065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40" name="Google Shape;4740;p15"/>
            <p:cNvSpPr/>
            <p:nvPr/>
          </p:nvSpPr>
          <p:spPr>
            <a:xfrm>
              <a:off x="5334070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41" name="Google Shape;4741;p15"/>
            <p:cNvSpPr/>
            <p:nvPr/>
          </p:nvSpPr>
          <p:spPr>
            <a:xfrm>
              <a:off x="5715075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42" name="Google Shape;4742;p15"/>
            <p:cNvSpPr/>
            <p:nvPr/>
          </p:nvSpPr>
          <p:spPr>
            <a:xfrm>
              <a:off x="6096080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43" name="Google Shape;4743;p15"/>
            <p:cNvSpPr/>
            <p:nvPr/>
          </p:nvSpPr>
          <p:spPr>
            <a:xfrm>
              <a:off x="6477085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44" name="Google Shape;4744;p15"/>
            <p:cNvSpPr/>
            <p:nvPr/>
          </p:nvSpPr>
          <p:spPr>
            <a:xfrm>
              <a:off x="6858090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45" name="Google Shape;4745;p15"/>
            <p:cNvSpPr/>
            <p:nvPr/>
          </p:nvSpPr>
          <p:spPr>
            <a:xfrm>
              <a:off x="7239095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46" name="Google Shape;4746;p15"/>
            <p:cNvSpPr/>
            <p:nvPr/>
          </p:nvSpPr>
          <p:spPr>
            <a:xfrm>
              <a:off x="0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47" name="Google Shape;4747;p15"/>
            <p:cNvSpPr/>
            <p:nvPr/>
          </p:nvSpPr>
          <p:spPr>
            <a:xfrm>
              <a:off x="381005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48" name="Google Shape;4748;p15"/>
            <p:cNvSpPr/>
            <p:nvPr/>
          </p:nvSpPr>
          <p:spPr>
            <a:xfrm>
              <a:off x="762010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49" name="Google Shape;4749;p15"/>
            <p:cNvSpPr/>
            <p:nvPr/>
          </p:nvSpPr>
          <p:spPr>
            <a:xfrm>
              <a:off x="1143015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50" name="Google Shape;4750;p15"/>
            <p:cNvSpPr/>
            <p:nvPr/>
          </p:nvSpPr>
          <p:spPr>
            <a:xfrm>
              <a:off x="1524020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51" name="Google Shape;4751;p15"/>
            <p:cNvSpPr/>
            <p:nvPr/>
          </p:nvSpPr>
          <p:spPr>
            <a:xfrm>
              <a:off x="1905025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52" name="Google Shape;4752;p15"/>
            <p:cNvSpPr/>
            <p:nvPr/>
          </p:nvSpPr>
          <p:spPr>
            <a:xfrm>
              <a:off x="2286030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53" name="Google Shape;4753;p15"/>
            <p:cNvSpPr/>
            <p:nvPr/>
          </p:nvSpPr>
          <p:spPr>
            <a:xfrm>
              <a:off x="2667035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54" name="Google Shape;4754;p15"/>
            <p:cNvSpPr/>
            <p:nvPr/>
          </p:nvSpPr>
          <p:spPr>
            <a:xfrm>
              <a:off x="3048040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55" name="Google Shape;4755;p15"/>
            <p:cNvSpPr/>
            <p:nvPr/>
          </p:nvSpPr>
          <p:spPr>
            <a:xfrm>
              <a:off x="3429045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56" name="Google Shape;4756;p15"/>
            <p:cNvSpPr/>
            <p:nvPr/>
          </p:nvSpPr>
          <p:spPr>
            <a:xfrm>
              <a:off x="3810050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57" name="Google Shape;4757;p15"/>
            <p:cNvSpPr/>
            <p:nvPr/>
          </p:nvSpPr>
          <p:spPr>
            <a:xfrm>
              <a:off x="4191055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58" name="Google Shape;4758;p15"/>
            <p:cNvSpPr/>
            <p:nvPr/>
          </p:nvSpPr>
          <p:spPr>
            <a:xfrm>
              <a:off x="4572060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59" name="Google Shape;4759;p15"/>
            <p:cNvSpPr/>
            <p:nvPr/>
          </p:nvSpPr>
          <p:spPr>
            <a:xfrm>
              <a:off x="4953065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60" name="Google Shape;4760;p15"/>
            <p:cNvSpPr/>
            <p:nvPr/>
          </p:nvSpPr>
          <p:spPr>
            <a:xfrm>
              <a:off x="5334070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61" name="Google Shape;4761;p15"/>
            <p:cNvSpPr/>
            <p:nvPr/>
          </p:nvSpPr>
          <p:spPr>
            <a:xfrm>
              <a:off x="5715075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62" name="Google Shape;4762;p15"/>
            <p:cNvSpPr/>
            <p:nvPr/>
          </p:nvSpPr>
          <p:spPr>
            <a:xfrm>
              <a:off x="6096080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63" name="Google Shape;4763;p15"/>
            <p:cNvSpPr/>
            <p:nvPr/>
          </p:nvSpPr>
          <p:spPr>
            <a:xfrm>
              <a:off x="6477085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64" name="Google Shape;4764;p15"/>
            <p:cNvSpPr/>
            <p:nvPr/>
          </p:nvSpPr>
          <p:spPr>
            <a:xfrm>
              <a:off x="6858090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65" name="Google Shape;4765;p15"/>
            <p:cNvSpPr/>
            <p:nvPr/>
          </p:nvSpPr>
          <p:spPr>
            <a:xfrm>
              <a:off x="7239095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66" name="Google Shape;4766;p15"/>
            <p:cNvSpPr/>
            <p:nvPr/>
          </p:nvSpPr>
          <p:spPr>
            <a:xfrm>
              <a:off x="0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67" name="Google Shape;4767;p15"/>
            <p:cNvSpPr/>
            <p:nvPr/>
          </p:nvSpPr>
          <p:spPr>
            <a:xfrm>
              <a:off x="381005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68" name="Google Shape;4768;p15"/>
            <p:cNvSpPr/>
            <p:nvPr/>
          </p:nvSpPr>
          <p:spPr>
            <a:xfrm>
              <a:off x="762010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69" name="Google Shape;4769;p15"/>
            <p:cNvSpPr/>
            <p:nvPr/>
          </p:nvSpPr>
          <p:spPr>
            <a:xfrm>
              <a:off x="1143015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70" name="Google Shape;4770;p15"/>
            <p:cNvSpPr/>
            <p:nvPr/>
          </p:nvSpPr>
          <p:spPr>
            <a:xfrm>
              <a:off x="1524020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71" name="Google Shape;4771;p15"/>
            <p:cNvSpPr/>
            <p:nvPr/>
          </p:nvSpPr>
          <p:spPr>
            <a:xfrm>
              <a:off x="1905025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72" name="Google Shape;4772;p15"/>
            <p:cNvSpPr/>
            <p:nvPr/>
          </p:nvSpPr>
          <p:spPr>
            <a:xfrm>
              <a:off x="2286030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73" name="Google Shape;4773;p15"/>
            <p:cNvSpPr/>
            <p:nvPr/>
          </p:nvSpPr>
          <p:spPr>
            <a:xfrm>
              <a:off x="2667035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74" name="Google Shape;4774;p15"/>
            <p:cNvSpPr/>
            <p:nvPr/>
          </p:nvSpPr>
          <p:spPr>
            <a:xfrm>
              <a:off x="3048040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75" name="Google Shape;4775;p15"/>
            <p:cNvSpPr/>
            <p:nvPr/>
          </p:nvSpPr>
          <p:spPr>
            <a:xfrm>
              <a:off x="3429045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76" name="Google Shape;4776;p15"/>
            <p:cNvSpPr/>
            <p:nvPr/>
          </p:nvSpPr>
          <p:spPr>
            <a:xfrm>
              <a:off x="3810050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77" name="Google Shape;4777;p15"/>
            <p:cNvSpPr/>
            <p:nvPr/>
          </p:nvSpPr>
          <p:spPr>
            <a:xfrm>
              <a:off x="4191055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78" name="Google Shape;4778;p15"/>
            <p:cNvSpPr/>
            <p:nvPr/>
          </p:nvSpPr>
          <p:spPr>
            <a:xfrm>
              <a:off x="4572060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79" name="Google Shape;4779;p15"/>
            <p:cNvSpPr/>
            <p:nvPr/>
          </p:nvSpPr>
          <p:spPr>
            <a:xfrm>
              <a:off x="4953065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80" name="Google Shape;4780;p15"/>
            <p:cNvSpPr/>
            <p:nvPr/>
          </p:nvSpPr>
          <p:spPr>
            <a:xfrm>
              <a:off x="5334070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81" name="Google Shape;4781;p15"/>
            <p:cNvSpPr/>
            <p:nvPr/>
          </p:nvSpPr>
          <p:spPr>
            <a:xfrm>
              <a:off x="5715075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82" name="Google Shape;4782;p15"/>
            <p:cNvSpPr/>
            <p:nvPr/>
          </p:nvSpPr>
          <p:spPr>
            <a:xfrm>
              <a:off x="6096080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83" name="Google Shape;4783;p15"/>
            <p:cNvSpPr/>
            <p:nvPr/>
          </p:nvSpPr>
          <p:spPr>
            <a:xfrm>
              <a:off x="6477085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84" name="Google Shape;4784;p15"/>
            <p:cNvSpPr/>
            <p:nvPr/>
          </p:nvSpPr>
          <p:spPr>
            <a:xfrm>
              <a:off x="6858090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85" name="Google Shape;4785;p15"/>
            <p:cNvSpPr/>
            <p:nvPr/>
          </p:nvSpPr>
          <p:spPr>
            <a:xfrm>
              <a:off x="7239095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86" name="Google Shape;4786;p15"/>
            <p:cNvSpPr/>
            <p:nvPr/>
          </p:nvSpPr>
          <p:spPr>
            <a:xfrm>
              <a:off x="0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87" name="Google Shape;4787;p15"/>
            <p:cNvSpPr/>
            <p:nvPr/>
          </p:nvSpPr>
          <p:spPr>
            <a:xfrm>
              <a:off x="381005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88" name="Google Shape;4788;p15"/>
            <p:cNvSpPr/>
            <p:nvPr/>
          </p:nvSpPr>
          <p:spPr>
            <a:xfrm>
              <a:off x="762010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89" name="Google Shape;4789;p15"/>
            <p:cNvSpPr/>
            <p:nvPr/>
          </p:nvSpPr>
          <p:spPr>
            <a:xfrm>
              <a:off x="1143015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90" name="Google Shape;4790;p15"/>
            <p:cNvSpPr/>
            <p:nvPr/>
          </p:nvSpPr>
          <p:spPr>
            <a:xfrm>
              <a:off x="1524020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91" name="Google Shape;4791;p15"/>
            <p:cNvSpPr/>
            <p:nvPr/>
          </p:nvSpPr>
          <p:spPr>
            <a:xfrm>
              <a:off x="1905025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92" name="Google Shape;4792;p15"/>
            <p:cNvSpPr/>
            <p:nvPr/>
          </p:nvSpPr>
          <p:spPr>
            <a:xfrm>
              <a:off x="2286030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93" name="Google Shape;4793;p15"/>
            <p:cNvSpPr/>
            <p:nvPr/>
          </p:nvSpPr>
          <p:spPr>
            <a:xfrm>
              <a:off x="2667035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94" name="Google Shape;4794;p15"/>
            <p:cNvSpPr/>
            <p:nvPr/>
          </p:nvSpPr>
          <p:spPr>
            <a:xfrm>
              <a:off x="3048040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95" name="Google Shape;4795;p15"/>
            <p:cNvSpPr/>
            <p:nvPr/>
          </p:nvSpPr>
          <p:spPr>
            <a:xfrm>
              <a:off x="3429045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96" name="Google Shape;4796;p15"/>
            <p:cNvSpPr/>
            <p:nvPr/>
          </p:nvSpPr>
          <p:spPr>
            <a:xfrm>
              <a:off x="3810050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97" name="Google Shape;4797;p15"/>
            <p:cNvSpPr/>
            <p:nvPr/>
          </p:nvSpPr>
          <p:spPr>
            <a:xfrm>
              <a:off x="4191055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98" name="Google Shape;4798;p15"/>
            <p:cNvSpPr/>
            <p:nvPr/>
          </p:nvSpPr>
          <p:spPr>
            <a:xfrm>
              <a:off x="4572060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99" name="Google Shape;4799;p15"/>
            <p:cNvSpPr/>
            <p:nvPr/>
          </p:nvSpPr>
          <p:spPr>
            <a:xfrm>
              <a:off x="4953065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00" name="Google Shape;4800;p15"/>
            <p:cNvSpPr/>
            <p:nvPr/>
          </p:nvSpPr>
          <p:spPr>
            <a:xfrm>
              <a:off x="5334070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01" name="Google Shape;4801;p15"/>
            <p:cNvSpPr/>
            <p:nvPr/>
          </p:nvSpPr>
          <p:spPr>
            <a:xfrm>
              <a:off x="5715075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02" name="Google Shape;4802;p15"/>
            <p:cNvSpPr/>
            <p:nvPr/>
          </p:nvSpPr>
          <p:spPr>
            <a:xfrm>
              <a:off x="6096080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03" name="Google Shape;4803;p15"/>
            <p:cNvSpPr/>
            <p:nvPr/>
          </p:nvSpPr>
          <p:spPr>
            <a:xfrm>
              <a:off x="6477085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04" name="Google Shape;4804;p15"/>
            <p:cNvSpPr/>
            <p:nvPr/>
          </p:nvSpPr>
          <p:spPr>
            <a:xfrm>
              <a:off x="6858090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05" name="Google Shape;4805;p15"/>
            <p:cNvSpPr/>
            <p:nvPr/>
          </p:nvSpPr>
          <p:spPr>
            <a:xfrm>
              <a:off x="7239095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06" name="Google Shape;4806;p15"/>
            <p:cNvSpPr/>
            <p:nvPr/>
          </p:nvSpPr>
          <p:spPr>
            <a:xfrm>
              <a:off x="0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07" name="Google Shape;4807;p15"/>
            <p:cNvSpPr/>
            <p:nvPr/>
          </p:nvSpPr>
          <p:spPr>
            <a:xfrm>
              <a:off x="381005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08" name="Google Shape;4808;p15"/>
            <p:cNvSpPr/>
            <p:nvPr/>
          </p:nvSpPr>
          <p:spPr>
            <a:xfrm>
              <a:off x="762010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09" name="Google Shape;4809;p15"/>
            <p:cNvSpPr/>
            <p:nvPr/>
          </p:nvSpPr>
          <p:spPr>
            <a:xfrm>
              <a:off x="1143015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10" name="Google Shape;4810;p15"/>
            <p:cNvSpPr/>
            <p:nvPr/>
          </p:nvSpPr>
          <p:spPr>
            <a:xfrm>
              <a:off x="1524020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11" name="Google Shape;4811;p15"/>
            <p:cNvSpPr/>
            <p:nvPr/>
          </p:nvSpPr>
          <p:spPr>
            <a:xfrm>
              <a:off x="1905025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12" name="Google Shape;4812;p15"/>
            <p:cNvSpPr/>
            <p:nvPr/>
          </p:nvSpPr>
          <p:spPr>
            <a:xfrm>
              <a:off x="2286030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13" name="Google Shape;4813;p15"/>
            <p:cNvSpPr/>
            <p:nvPr/>
          </p:nvSpPr>
          <p:spPr>
            <a:xfrm>
              <a:off x="2667035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14" name="Google Shape;4814;p15"/>
            <p:cNvSpPr/>
            <p:nvPr/>
          </p:nvSpPr>
          <p:spPr>
            <a:xfrm>
              <a:off x="3048040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15" name="Google Shape;4815;p15"/>
            <p:cNvSpPr/>
            <p:nvPr/>
          </p:nvSpPr>
          <p:spPr>
            <a:xfrm>
              <a:off x="3429045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16" name="Google Shape;4816;p15"/>
            <p:cNvSpPr/>
            <p:nvPr/>
          </p:nvSpPr>
          <p:spPr>
            <a:xfrm>
              <a:off x="3810050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17" name="Google Shape;4817;p15"/>
            <p:cNvSpPr/>
            <p:nvPr/>
          </p:nvSpPr>
          <p:spPr>
            <a:xfrm>
              <a:off x="4191055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18" name="Google Shape;4818;p15"/>
            <p:cNvSpPr/>
            <p:nvPr/>
          </p:nvSpPr>
          <p:spPr>
            <a:xfrm>
              <a:off x="4572060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19" name="Google Shape;4819;p15"/>
            <p:cNvSpPr/>
            <p:nvPr/>
          </p:nvSpPr>
          <p:spPr>
            <a:xfrm>
              <a:off x="4953065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20" name="Google Shape;4820;p15"/>
            <p:cNvSpPr/>
            <p:nvPr/>
          </p:nvSpPr>
          <p:spPr>
            <a:xfrm>
              <a:off x="5334070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21" name="Google Shape;4821;p15"/>
            <p:cNvSpPr/>
            <p:nvPr/>
          </p:nvSpPr>
          <p:spPr>
            <a:xfrm>
              <a:off x="5715075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22" name="Google Shape;4822;p15"/>
            <p:cNvSpPr/>
            <p:nvPr/>
          </p:nvSpPr>
          <p:spPr>
            <a:xfrm>
              <a:off x="6096080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23" name="Google Shape;4823;p15"/>
            <p:cNvSpPr/>
            <p:nvPr/>
          </p:nvSpPr>
          <p:spPr>
            <a:xfrm>
              <a:off x="6477085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24" name="Google Shape;4824;p15"/>
            <p:cNvSpPr/>
            <p:nvPr/>
          </p:nvSpPr>
          <p:spPr>
            <a:xfrm>
              <a:off x="6858090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25" name="Google Shape;4825;p15"/>
            <p:cNvSpPr/>
            <p:nvPr/>
          </p:nvSpPr>
          <p:spPr>
            <a:xfrm>
              <a:off x="7239095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26" name="Google Shape;4826;p15"/>
            <p:cNvSpPr/>
            <p:nvPr/>
          </p:nvSpPr>
          <p:spPr>
            <a:xfrm>
              <a:off x="0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27" name="Google Shape;4827;p15"/>
            <p:cNvSpPr/>
            <p:nvPr/>
          </p:nvSpPr>
          <p:spPr>
            <a:xfrm>
              <a:off x="381005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28" name="Google Shape;4828;p15"/>
            <p:cNvSpPr/>
            <p:nvPr/>
          </p:nvSpPr>
          <p:spPr>
            <a:xfrm>
              <a:off x="762010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29" name="Google Shape;4829;p15"/>
            <p:cNvSpPr/>
            <p:nvPr/>
          </p:nvSpPr>
          <p:spPr>
            <a:xfrm>
              <a:off x="1143015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30" name="Google Shape;4830;p15"/>
            <p:cNvSpPr/>
            <p:nvPr/>
          </p:nvSpPr>
          <p:spPr>
            <a:xfrm>
              <a:off x="1524020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31" name="Google Shape;4831;p15"/>
            <p:cNvSpPr/>
            <p:nvPr/>
          </p:nvSpPr>
          <p:spPr>
            <a:xfrm>
              <a:off x="1905025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32" name="Google Shape;4832;p15"/>
            <p:cNvSpPr/>
            <p:nvPr/>
          </p:nvSpPr>
          <p:spPr>
            <a:xfrm>
              <a:off x="2286030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33" name="Google Shape;4833;p15"/>
            <p:cNvSpPr/>
            <p:nvPr/>
          </p:nvSpPr>
          <p:spPr>
            <a:xfrm>
              <a:off x="2667035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34" name="Google Shape;4834;p15"/>
            <p:cNvSpPr/>
            <p:nvPr/>
          </p:nvSpPr>
          <p:spPr>
            <a:xfrm>
              <a:off x="3048040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35" name="Google Shape;4835;p15"/>
            <p:cNvSpPr/>
            <p:nvPr/>
          </p:nvSpPr>
          <p:spPr>
            <a:xfrm>
              <a:off x="3429045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36" name="Google Shape;4836;p15"/>
            <p:cNvSpPr/>
            <p:nvPr/>
          </p:nvSpPr>
          <p:spPr>
            <a:xfrm>
              <a:off x="3810050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37" name="Google Shape;4837;p15"/>
            <p:cNvSpPr/>
            <p:nvPr/>
          </p:nvSpPr>
          <p:spPr>
            <a:xfrm>
              <a:off x="4191055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38" name="Google Shape;4838;p15"/>
            <p:cNvSpPr/>
            <p:nvPr/>
          </p:nvSpPr>
          <p:spPr>
            <a:xfrm>
              <a:off x="4572060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39" name="Google Shape;4839;p15"/>
            <p:cNvSpPr/>
            <p:nvPr/>
          </p:nvSpPr>
          <p:spPr>
            <a:xfrm>
              <a:off x="4953065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40" name="Google Shape;4840;p15"/>
            <p:cNvSpPr/>
            <p:nvPr/>
          </p:nvSpPr>
          <p:spPr>
            <a:xfrm>
              <a:off x="5334070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41" name="Google Shape;4841;p15"/>
            <p:cNvSpPr/>
            <p:nvPr/>
          </p:nvSpPr>
          <p:spPr>
            <a:xfrm>
              <a:off x="5715075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42" name="Google Shape;4842;p15"/>
            <p:cNvSpPr/>
            <p:nvPr/>
          </p:nvSpPr>
          <p:spPr>
            <a:xfrm>
              <a:off x="6096080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43" name="Google Shape;4843;p15"/>
            <p:cNvSpPr/>
            <p:nvPr/>
          </p:nvSpPr>
          <p:spPr>
            <a:xfrm>
              <a:off x="6477085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44" name="Google Shape;4844;p15"/>
            <p:cNvSpPr/>
            <p:nvPr/>
          </p:nvSpPr>
          <p:spPr>
            <a:xfrm>
              <a:off x="6858090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45" name="Google Shape;4845;p15"/>
            <p:cNvSpPr/>
            <p:nvPr/>
          </p:nvSpPr>
          <p:spPr>
            <a:xfrm>
              <a:off x="7239095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46" name="Google Shape;4846;p15"/>
            <p:cNvSpPr/>
            <p:nvPr/>
          </p:nvSpPr>
          <p:spPr>
            <a:xfrm>
              <a:off x="0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47" name="Google Shape;4847;p15"/>
            <p:cNvSpPr/>
            <p:nvPr/>
          </p:nvSpPr>
          <p:spPr>
            <a:xfrm>
              <a:off x="381005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48" name="Google Shape;4848;p15"/>
            <p:cNvSpPr/>
            <p:nvPr/>
          </p:nvSpPr>
          <p:spPr>
            <a:xfrm>
              <a:off x="762010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49" name="Google Shape;4849;p15"/>
            <p:cNvSpPr/>
            <p:nvPr/>
          </p:nvSpPr>
          <p:spPr>
            <a:xfrm>
              <a:off x="1143015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50" name="Google Shape;4850;p15"/>
            <p:cNvSpPr/>
            <p:nvPr/>
          </p:nvSpPr>
          <p:spPr>
            <a:xfrm>
              <a:off x="1524020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51" name="Google Shape;4851;p15"/>
            <p:cNvSpPr/>
            <p:nvPr/>
          </p:nvSpPr>
          <p:spPr>
            <a:xfrm>
              <a:off x="1905025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52" name="Google Shape;4852;p15"/>
            <p:cNvSpPr/>
            <p:nvPr/>
          </p:nvSpPr>
          <p:spPr>
            <a:xfrm>
              <a:off x="2286030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53" name="Google Shape;4853;p15"/>
            <p:cNvSpPr/>
            <p:nvPr/>
          </p:nvSpPr>
          <p:spPr>
            <a:xfrm>
              <a:off x="2667035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54" name="Google Shape;4854;p15"/>
            <p:cNvSpPr/>
            <p:nvPr/>
          </p:nvSpPr>
          <p:spPr>
            <a:xfrm>
              <a:off x="3048040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55" name="Google Shape;4855;p15"/>
            <p:cNvSpPr/>
            <p:nvPr/>
          </p:nvSpPr>
          <p:spPr>
            <a:xfrm>
              <a:off x="3429045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56" name="Google Shape;4856;p15"/>
            <p:cNvSpPr/>
            <p:nvPr/>
          </p:nvSpPr>
          <p:spPr>
            <a:xfrm>
              <a:off x="3810050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57" name="Google Shape;4857;p15"/>
            <p:cNvSpPr/>
            <p:nvPr/>
          </p:nvSpPr>
          <p:spPr>
            <a:xfrm>
              <a:off x="4191055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58" name="Google Shape;4858;p15"/>
            <p:cNvSpPr/>
            <p:nvPr/>
          </p:nvSpPr>
          <p:spPr>
            <a:xfrm>
              <a:off x="4572060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59" name="Google Shape;4859;p15"/>
            <p:cNvSpPr/>
            <p:nvPr/>
          </p:nvSpPr>
          <p:spPr>
            <a:xfrm>
              <a:off x="4953065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60" name="Google Shape;4860;p15"/>
            <p:cNvSpPr/>
            <p:nvPr/>
          </p:nvSpPr>
          <p:spPr>
            <a:xfrm>
              <a:off x="5334070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61" name="Google Shape;4861;p15"/>
            <p:cNvSpPr/>
            <p:nvPr/>
          </p:nvSpPr>
          <p:spPr>
            <a:xfrm>
              <a:off x="5715075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62" name="Google Shape;4862;p15"/>
            <p:cNvSpPr/>
            <p:nvPr/>
          </p:nvSpPr>
          <p:spPr>
            <a:xfrm>
              <a:off x="6096080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63" name="Google Shape;4863;p15"/>
            <p:cNvSpPr/>
            <p:nvPr/>
          </p:nvSpPr>
          <p:spPr>
            <a:xfrm>
              <a:off x="6477085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64" name="Google Shape;4864;p15"/>
            <p:cNvSpPr/>
            <p:nvPr/>
          </p:nvSpPr>
          <p:spPr>
            <a:xfrm>
              <a:off x="6858090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65" name="Google Shape;4865;p15"/>
            <p:cNvSpPr/>
            <p:nvPr/>
          </p:nvSpPr>
          <p:spPr>
            <a:xfrm>
              <a:off x="7239095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66" name="Google Shape;4866;p15"/>
            <p:cNvSpPr/>
            <p:nvPr/>
          </p:nvSpPr>
          <p:spPr>
            <a:xfrm>
              <a:off x="0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67" name="Google Shape;4867;p15"/>
            <p:cNvSpPr/>
            <p:nvPr/>
          </p:nvSpPr>
          <p:spPr>
            <a:xfrm>
              <a:off x="381005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68" name="Google Shape;4868;p15"/>
            <p:cNvSpPr/>
            <p:nvPr/>
          </p:nvSpPr>
          <p:spPr>
            <a:xfrm>
              <a:off x="762010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69" name="Google Shape;4869;p15"/>
            <p:cNvSpPr/>
            <p:nvPr/>
          </p:nvSpPr>
          <p:spPr>
            <a:xfrm>
              <a:off x="1143015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70" name="Google Shape;4870;p15"/>
            <p:cNvSpPr/>
            <p:nvPr/>
          </p:nvSpPr>
          <p:spPr>
            <a:xfrm>
              <a:off x="1524020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71" name="Google Shape;4871;p15"/>
            <p:cNvSpPr/>
            <p:nvPr/>
          </p:nvSpPr>
          <p:spPr>
            <a:xfrm>
              <a:off x="1905025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72" name="Google Shape;4872;p15"/>
            <p:cNvSpPr/>
            <p:nvPr/>
          </p:nvSpPr>
          <p:spPr>
            <a:xfrm>
              <a:off x="2286030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73" name="Google Shape;4873;p15"/>
            <p:cNvSpPr/>
            <p:nvPr/>
          </p:nvSpPr>
          <p:spPr>
            <a:xfrm>
              <a:off x="2667035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74" name="Google Shape;4874;p15"/>
            <p:cNvSpPr/>
            <p:nvPr/>
          </p:nvSpPr>
          <p:spPr>
            <a:xfrm>
              <a:off x="3048040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75" name="Google Shape;4875;p15"/>
            <p:cNvSpPr/>
            <p:nvPr/>
          </p:nvSpPr>
          <p:spPr>
            <a:xfrm>
              <a:off x="3429045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76" name="Google Shape;4876;p15"/>
            <p:cNvSpPr/>
            <p:nvPr/>
          </p:nvSpPr>
          <p:spPr>
            <a:xfrm>
              <a:off x="3810050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77" name="Google Shape;4877;p15"/>
            <p:cNvSpPr/>
            <p:nvPr/>
          </p:nvSpPr>
          <p:spPr>
            <a:xfrm>
              <a:off x="4191055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78" name="Google Shape;4878;p15"/>
            <p:cNvSpPr/>
            <p:nvPr/>
          </p:nvSpPr>
          <p:spPr>
            <a:xfrm>
              <a:off x="4572060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79" name="Google Shape;4879;p15"/>
            <p:cNvSpPr/>
            <p:nvPr/>
          </p:nvSpPr>
          <p:spPr>
            <a:xfrm>
              <a:off x="4953065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80" name="Google Shape;4880;p15"/>
            <p:cNvSpPr/>
            <p:nvPr/>
          </p:nvSpPr>
          <p:spPr>
            <a:xfrm>
              <a:off x="5334070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81" name="Google Shape;4881;p15"/>
            <p:cNvSpPr/>
            <p:nvPr/>
          </p:nvSpPr>
          <p:spPr>
            <a:xfrm>
              <a:off x="5715075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82" name="Google Shape;4882;p15"/>
            <p:cNvSpPr/>
            <p:nvPr/>
          </p:nvSpPr>
          <p:spPr>
            <a:xfrm>
              <a:off x="6096080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83" name="Google Shape;4883;p15"/>
            <p:cNvSpPr/>
            <p:nvPr/>
          </p:nvSpPr>
          <p:spPr>
            <a:xfrm>
              <a:off x="6477085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84" name="Google Shape;4884;p15"/>
            <p:cNvSpPr/>
            <p:nvPr/>
          </p:nvSpPr>
          <p:spPr>
            <a:xfrm>
              <a:off x="6858090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85" name="Google Shape;4885;p15"/>
            <p:cNvSpPr/>
            <p:nvPr/>
          </p:nvSpPr>
          <p:spPr>
            <a:xfrm>
              <a:off x="7239095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86" name="Google Shape;4886;p15"/>
            <p:cNvSpPr/>
            <p:nvPr/>
          </p:nvSpPr>
          <p:spPr>
            <a:xfrm>
              <a:off x="0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87" name="Google Shape;4887;p15"/>
            <p:cNvSpPr/>
            <p:nvPr/>
          </p:nvSpPr>
          <p:spPr>
            <a:xfrm>
              <a:off x="381005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88" name="Google Shape;4888;p15"/>
            <p:cNvSpPr/>
            <p:nvPr/>
          </p:nvSpPr>
          <p:spPr>
            <a:xfrm>
              <a:off x="762010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89" name="Google Shape;4889;p15"/>
            <p:cNvSpPr/>
            <p:nvPr/>
          </p:nvSpPr>
          <p:spPr>
            <a:xfrm>
              <a:off x="1143015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90" name="Google Shape;4890;p15"/>
            <p:cNvSpPr/>
            <p:nvPr/>
          </p:nvSpPr>
          <p:spPr>
            <a:xfrm>
              <a:off x="1524020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91" name="Google Shape;4891;p15"/>
            <p:cNvSpPr/>
            <p:nvPr/>
          </p:nvSpPr>
          <p:spPr>
            <a:xfrm>
              <a:off x="1905025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92" name="Google Shape;4892;p15"/>
            <p:cNvSpPr/>
            <p:nvPr/>
          </p:nvSpPr>
          <p:spPr>
            <a:xfrm>
              <a:off x="2286030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93" name="Google Shape;4893;p15"/>
            <p:cNvSpPr/>
            <p:nvPr/>
          </p:nvSpPr>
          <p:spPr>
            <a:xfrm>
              <a:off x="2667035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94" name="Google Shape;4894;p15"/>
            <p:cNvSpPr/>
            <p:nvPr/>
          </p:nvSpPr>
          <p:spPr>
            <a:xfrm>
              <a:off x="3048040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95" name="Google Shape;4895;p15"/>
            <p:cNvSpPr/>
            <p:nvPr/>
          </p:nvSpPr>
          <p:spPr>
            <a:xfrm>
              <a:off x="3429045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96" name="Google Shape;4896;p15"/>
            <p:cNvSpPr/>
            <p:nvPr/>
          </p:nvSpPr>
          <p:spPr>
            <a:xfrm>
              <a:off x="3810050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97" name="Google Shape;4897;p15"/>
            <p:cNvSpPr/>
            <p:nvPr/>
          </p:nvSpPr>
          <p:spPr>
            <a:xfrm>
              <a:off x="4191055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98" name="Google Shape;4898;p15"/>
            <p:cNvSpPr/>
            <p:nvPr/>
          </p:nvSpPr>
          <p:spPr>
            <a:xfrm>
              <a:off x="4572060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99" name="Google Shape;4899;p15"/>
            <p:cNvSpPr/>
            <p:nvPr/>
          </p:nvSpPr>
          <p:spPr>
            <a:xfrm>
              <a:off x="4953065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00" name="Google Shape;4900;p15"/>
            <p:cNvSpPr/>
            <p:nvPr/>
          </p:nvSpPr>
          <p:spPr>
            <a:xfrm>
              <a:off x="5334070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01" name="Google Shape;4901;p15"/>
            <p:cNvSpPr/>
            <p:nvPr/>
          </p:nvSpPr>
          <p:spPr>
            <a:xfrm>
              <a:off x="5715075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02" name="Google Shape;4902;p15"/>
            <p:cNvSpPr/>
            <p:nvPr/>
          </p:nvSpPr>
          <p:spPr>
            <a:xfrm>
              <a:off x="6096080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03" name="Google Shape;4903;p15"/>
            <p:cNvSpPr/>
            <p:nvPr/>
          </p:nvSpPr>
          <p:spPr>
            <a:xfrm>
              <a:off x="6477085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04" name="Google Shape;4904;p15"/>
            <p:cNvSpPr/>
            <p:nvPr/>
          </p:nvSpPr>
          <p:spPr>
            <a:xfrm>
              <a:off x="6858090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05" name="Google Shape;4905;p15"/>
            <p:cNvSpPr/>
            <p:nvPr/>
          </p:nvSpPr>
          <p:spPr>
            <a:xfrm>
              <a:off x="7239095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06" name="Google Shape;4906;p15"/>
            <p:cNvSpPr/>
            <p:nvPr/>
          </p:nvSpPr>
          <p:spPr>
            <a:xfrm>
              <a:off x="0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07" name="Google Shape;4907;p15"/>
            <p:cNvSpPr/>
            <p:nvPr/>
          </p:nvSpPr>
          <p:spPr>
            <a:xfrm>
              <a:off x="381005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08" name="Google Shape;4908;p15"/>
            <p:cNvSpPr/>
            <p:nvPr/>
          </p:nvSpPr>
          <p:spPr>
            <a:xfrm>
              <a:off x="762010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09" name="Google Shape;4909;p15"/>
            <p:cNvSpPr/>
            <p:nvPr/>
          </p:nvSpPr>
          <p:spPr>
            <a:xfrm>
              <a:off x="1143015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10" name="Google Shape;4910;p15"/>
            <p:cNvSpPr/>
            <p:nvPr/>
          </p:nvSpPr>
          <p:spPr>
            <a:xfrm>
              <a:off x="1524020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11" name="Google Shape;4911;p15"/>
            <p:cNvSpPr/>
            <p:nvPr/>
          </p:nvSpPr>
          <p:spPr>
            <a:xfrm>
              <a:off x="1905025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12" name="Google Shape;4912;p15"/>
            <p:cNvSpPr/>
            <p:nvPr/>
          </p:nvSpPr>
          <p:spPr>
            <a:xfrm>
              <a:off x="2286030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13" name="Google Shape;4913;p15"/>
            <p:cNvSpPr/>
            <p:nvPr/>
          </p:nvSpPr>
          <p:spPr>
            <a:xfrm>
              <a:off x="2667035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14" name="Google Shape;4914;p15"/>
            <p:cNvSpPr/>
            <p:nvPr/>
          </p:nvSpPr>
          <p:spPr>
            <a:xfrm>
              <a:off x="3048040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15" name="Google Shape;4915;p15"/>
            <p:cNvSpPr/>
            <p:nvPr/>
          </p:nvSpPr>
          <p:spPr>
            <a:xfrm>
              <a:off x="3429045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16" name="Google Shape;4916;p15"/>
            <p:cNvSpPr/>
            <p:nvPr/>
          </p:nvSpPr>
          <p:spPr>
            <a:xfrm>
              <a:off x="3810050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17" name="Google Shape;4917;p15"/>
            <p:cNvSpPr/>
            <p:nvPr/>
          </p:nvSpPr>
          <p:spPr>
            <a:xfrm>
              <a:off x="4191055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18" name="Google Shape;4918;p15"/>
            <p:cNvSpPr/>
            <p:nvPr/>
          </p:nvSpPr>
          <p:spPr>
            <a:xfrm>
              <a:off x="4572060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19" name="Google Shape;4919;p15"/>
            <p:cNvSpPr/>
            <p:nvPr/>
          </p:nvSpPr>
          <p:spPr>
            <a:xfrm>
              <a:off x="4953065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20" name="Google Shape;4920;p15"/>
            <p:cNvSpPr/>
            <p:nvPr/>
          </p:nvSpPr>
          <p:spPr>
            <a:xfrm>
              <a:off x="5334070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21" name="Google Shape;4921;p15"/>
            <p:cNvSpPr/>
            <p:nvPr/>
          </p:nvSpPr>
          <p:spPr>
            <a:xfrm>
              <a:off x="5715075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22" name="Google Shape;4922;p15"/>
            <p:cNvSpPr/>
            <p:nvPr/>
          </p:nvSpPr>
          <p:spPr>
            <a:xfrm>
              <a:off x="6096080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23" name="Google Shape;4923;p15"/>
            <p:cNvSpPr/>
            <p:nvPr/>
          </p:nvSpPr>
          <p:spPr>
            <a:xfrm>
              <a:off x="6477085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24" name="Google Shape;4924;p15"/>
            <p:cNvSpPr/>
            <p:nvPr/>
          </p:nvSpPr>
          <p:spPr>
            <a:xfrm>
              <a:off x="6858090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25" name="Google Shape;4925;p15"/>
            <p:cNvSpPr/>
            <p:nvPr/>
          </p:nvSpPr>
          <p:spPr>
            <a:xfrm>
              <a:off x="7239095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26" name="Google Shape;4926;p15"/>
            <p:cNvSpPr/>
            <p:nvPr/>
          </p:nvSpPr>
          <p:spPr>
            <a:xfrm>
              <a:off x="0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27" name="Google Shape;4927;p15"/>
            <p:cNvSpPr/>
            <p:nvPr/>
          </p:nvSpPr>
          <p:spPr>
            <a:xfrm>
              <a:off x="381005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28" name="Google Shape;4928;p15"/>
            <p:cNvSpPr/>
            <p:nvPr/>
          </p:nvSpPr>
          <p:spPr>
            <a:xfrm>
              <a:off x="762010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29" name="Google Shape;4929;p15"/>
            <p:cNvSpPr/>
            <p:nvPr/>
          </p:nvSpPr>
          <p:spPr>
            <a:xfrm>
              <a:off x="1143015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30" name="Google Shape;4930;p15"/>
            <p:cNvSpPr/>
            <p:nvPr/>
          </p:nvSpPr>
          <p:spPr>
            <a:xfrm>
              <a:off x="1524020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31" name="Google Shape;4931;p15"/>
            <p:cNvSpPr/>
            <p:nvPr/>
          </p:nvSpPr>
          <p:spPr>
            <a:xfrm>
              <a:off x="1905025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32" name="Google Shape;4932;p15"/>
            <p:cNvSpPr/>
            <p:nvPr/>
          </p:nvSpPr>
          <p:spPr>
            <a:xfrm>
              <a:off x="2286030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33" name="Google Shape;4933;p15"/>
            <p:cNvSpPr/>
            <p:nvPr/>
          </p:nvSpPr>
          <p:spPr>
            <a:xfrm>
              <a:off x="2667035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34" name="Google Shape;4934;p15"/>
            <p:cNvSpPr/>
            <p:nvPr/>
          </p:nvSpPr>
          <p:spPr>
            <a:xfrm>
              <a:off x="3048040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35" name="Google Shape;4935;p15"/>
            <p:cNvSpPr/>
            <p:nvPr/>
          </p:nvSpPr>
          <p:spPr>
            <a:xfrm>
              <a:off x="3429045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36" name="Google Shape;4936;p15"/>
            <p:cNvSpPr/>
            <p:nvPr/>
          </p:nvSpPr>
          <p:spPr>
            <a:xfrm>
              <a:off x="3810050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37" name="Google Shape;4937;p15"/>
            <p:cNvSpPr/>
            <p:nvPr/>
          </p:nvSpPr>
          <p:spPr>
            <a:xfrm>
              <a:off x="4191055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38" name="Google Shape;4938;p15"/>
            <p:cNvSpPr/>
            <p:nvPr/>
          </p:nvSpPr>
          <p:spPr>
            <a:xfrm>
              <a:off x="4572060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39" name="Google Shape;4939;p15"/>
            <p:cNvSpPr/>
            <p:nvPr/>
          </p:nvSpPr>
          <p:spPr>
            <a:xfrm>
              <a:off x="4953065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40" name="Google Shape;4940;p15"/>
            <p:cNvSpPr/>
            <p:nvPr/>
          </p:nvSpPr>
          <p:spPr>
            <a:xfrm>
              <a:off x="5334070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41" name="Google Shape;4941;p15"/>
            <p:cNvSpPr/>
            <p:nvPr/>
          </p:nvSpPr>
          <p:spPr>
            <a:xfrm>
              <a:off x="5715075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42" name="Google Shape;4942;p15"/>
            <p:cNvSpPr/>
            <p:nvPr/>
          </p:nvSpPr>
          <p:spPr>
            <a:xfrm>
              <a:off x="6096080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43" name="Google Shape;4943;p15"/>
            <p:cNvSpPr/>
            <p:nvPr/>
          </p:nvSpPr>
          <p:spPr>
            <a:xfrm>
              <a:off x="6477085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44" name="Google Shape;4944;p15"/>
            <p:cNvSpPr/>
            <p:nvPr/>
          </p:nvSpPr>
          <p:spPr>
            <a:xfrm>
              <a:off x="6858090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45" name="Google Shape;4945;p15"/>
            <p:cNvSpPr/>
            <p:nvPr/>
          </p:nvSpPr>
          <p:spPr>
            <a:xfrm>
              <a:off x="7239095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46" name="Google Shape;4946;p15"/>
            <p:cNvSpPr/>
            <p:nvPr/>
          </p:nvSpPr>
          <p:spPr>
            <a:xfrm>
              <a:off x="7620110" y="0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47" name="Google Shape;4947;p15"/>
            <p:cNvSpPr/>
            <p:nvPr/>
          </p:nvSpPr>
          <p:spPr>
            <a:xfrm>
              <a:off x="8001115" y="0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48" name="Google Shape;4948;p15"/>
            <p:cNvSpPr/>
            <p:nvPr/>
          </p:nvSpPr>
          <p:spPr>
            <a:xfrm>
              <a:off x="8382120" y="0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49" name="Google Shape;4949;p15"/>
            <p:cNvSpPr/>
            <p:nvPr/>
          </p:nvSpPr>
          <p:spPr>
            <a:xfrm>
              <a:off x="8763125" y="0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50" name="Google Shape;4950;p15"/>
            <p:cNvSpPr/>
            <p:nvPr/>
          </p:nvSpPr>
          <p:spPr>
            <a:xfrm>
              <a:off x="7620110" y="342894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51" name="Google Shape;4951;p15"/>
            <p:cNvSpPr/>
            <p:nvPr/>
          </p:nvSpPr>
          <p:spPr>
            <a:xfrm>
              <a:off x="8001115" y="342894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52" name="Google Shape;4952;p15"/>
            <p:cNvSpPr/>
            <p:nvPr/>
          </p:nvSpPr>
          <p:spPr>
            <a:xfrm>
              <a:off x="8382120" y="342894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53" name="Google Shape;4953;p15"/>
            <p:cNvSpPr/>
            <p:nvPr/>
          </p:nvSpPr>
          <p:spPr>
            <a:xfrm>
              <a:off x="8763125" y="342894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54" name="Google Shape;4954;p15"/>
            <p:cNvSpPr/>
            <p:nvPr/>
          </p:nvSpPr>
          <p:spPr>
            <a:xfrm>
              <a:off x="7620110" y="685788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55" name="Google Shape;4955;p15"/>
            <p:cNvSpPr/>
            <p:nvPr/>
          </p:nvSpPr>
          <p:spPr>
            <a:xfrm>
              <a:off x="8001115" y="685788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56" name="Google Shape;4956;p15"/>
            <p:cNvSpPr/>
            <p:nvPr/>
          </p:nvSpPr>
          <p:spPr>
            <a:xfrm>
              <a:off x="8382120" y="685788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57" name="Google Shape;4957;p15"/>
            <p:cNvSpPr/>
            <p:nvPr/>
          </p:nvSpPr>
          <p:spPr>
            <a:xfrm>
              <a:off x="8763125" y="685788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58" name="Google Shape;4958;p15"/>
            <p:cNvSpPr/>
            <p:nvPr/>
          </p:nvSpPr>
          <p:spPr>
            <a:xfrm>
              <a:off x="7620110" y="1028682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59" name="Google Shape;4959;p15"/>
            <p:cNvSpPr/>
            <p:nvPr/>
          </p:nvSpPr>
          <p:spPr>
            <a:xfrm>
              <a:off x="8001115" y="1028682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60" name="Google Shape;4960;p15"/>
            <p:cNvSpPr/>
            <p:nvPr/>
          </p:nvSpPr>
          <p:spPr>
            <a:xfrm>
              <a:off x="8382120" y="1028682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61" name="Google Shape;4961;p15"/>
            <p:cNvSpPr/>
            <p:nvPr/>
          </p:nvSpPr>
          <p:spPr>
            <a:xfrm>
              <a:off x="8763125" y="1028682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62" name="Google Shape;4962;p15"/>
            <p:cNvSpPr/>
            <p:nvPr/>
          </p:nvSpPr>
          <p:spPr>
            <a:xfrm>
              <a:off x="7620110" y="1371576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63" name="Google Shape;4963;p15"/>
            <p:cNvSpPr/>
            <p:nvPr/>
          </p:nvSpPr>
          <p:spPr>
            <a:xfrm>
              <a:off x="8001115" y="1371576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64" name="Google Shape;4964;p15"/>
            <p:cNvSpPr/>
            <p:nvPr/>
          </p:nvSpPr>
          <p:spPr>
            <a:xfrm>
              <a:off x="8382120" y="1371576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65" name="Google Shape;4965;p15"/>
            <p:cNvSpPr/>
            <p:nvPr/>
          </p:nvSpPr>
          <p:spPr>
            <a:xfrm>
              <a:off x="8763125" y="1371576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66" name="Google Shape;4966;p15"/>
            <p:cNvSpPr/>
            <p:nvPr/>
          </p:nvSpPr>
          <p:spPr>
            <a:xfrm>
              <a:off x="7620110" y="1714470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67" name="Google Shape;4967;p15"/>
            <p:cNvSpPr/>
            <p:nvPr/>
          </p:nvSpPr>
          <p:spPr>
            <a:xfrm>
              <a:off x="8001115" y="1714470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68" name="Google Shape;4968;p15"/>
            <p:cNvSpPr/>
            <p:nvPr/>
          </p:nvSpPr>
          <p:spPr>
            <a:xfrm>
              <a:off x="8382120" y="1714470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69" name="Google Shape;4969;p15"/>
            <p:cNvSpPr/>
            <p:nvPr/>
          </p:nvSpPr>
          <p:spPr>
            <a:xfrm>
              <a:off x="8763125" y="1714470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70" name="Google Shape;4970;p15"/>
            <p:cNvSpPr/>
            <p:nvPr/>
          </p:nvSpPr>
          <p:spPr>
            <a:xfrm>
              <a:off x="7620110" y="2057365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71" name="Google Shape;4971;p15"/>
            <p:cNvSpPr/>
            <p:nvPr/>
          </p:nvSpPr>
          <p:spPr>
            <a:xfrm>
              <a:off x="8001115" y="2057365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72" name="Google Shape;4972;p15"/>
            <p:cNvSpPr/>
            <p:nvPr/>
          </p:nvSpPr>
          <p:spPr>
            <a:xfrm>
              <a:off x="8382120" y="2057365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73" name="Google Shape;4973;p15"/>
            <p:cNvSpPr/>
            <p:nvPr/>
          </p:nvSpPr>
          <p:spPr>
            <a:xfrm>
              <a:off x="8763125" y="2057365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74" name="Google Shape;4974;p15"/>
            <p:cNvSpPr/>
            <p:nvPr/>
          </p:nvSpPr>
          <p:spPr>
            <a:xfrm>
              <a:off x="7620110" y="2400259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75" name="Google Shape;4975;p15"/>
            <p:cNvSpPr/>
            <p:nvPr/>
          </p:nvSpPr>
          <p:spPr>
            <a:xfrm>
              <a:off x="8001115" y="2400259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76" name="Google Shape;4976;p15"/>
            <p:cNvSpPr/>
            <p:nvPr/>
          </p:nvSpPr>
          <p:spPr>
            <a:xfrm>
              <a:off x="8382120" y="2400259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77" name="Google Shape;4977;p15"/>
            <p:cNvSpPr/>
            <p:nvPr/>
          </p:nvSpPr>
          <p:spPr>
            <a:xfrm>
              <a:off x="8763125" y="2400259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78" name="Google Shape;4978;p15"/>
            <p:cNvSpPr/>
            <p:nvPr/>
          </p:nvSpPr>
          <p:spPr>
            <a:xfrm>
              <a:off x="7620110" y="2743153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79" name="Google Shape;4979;p15"/>
            <p:cNvSpPr/>
            <p:nvPr/>
          </p:nvSpPr>
          <p:spPr>
            <a:xfrm>
              <a:off x="8001115" y="2743153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80" name="Google Shape;4980;p15"/>
            <p:cNvSpPr/>
            <p:nvPr/>
          </p:nvSpPr>
          <p:spPr>
            <a:xfrm>
              <a:off x="8382120" y="2743153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81" name="Google Shape;4981;p15"/>
            <p:cNvSpPr/>
            <p:nvPr/>
          </p:nvSpPr>
          <p:spPr>
            <a:xfrm>
              <a:off x="8763125" y="2743153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82" name="Google Shape;4982;p15"/>
            <p:cNvSpPr/>
            <p:nvPr/>
          </p:nvSpPr>
          <p:spPr>
            <a:xfrm>
              <a:off x="7620110" y="3086047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83" name="Google Shape;4983;p15"/>
            <p:cNvSpPr/>
            <p:nvPr/>
          </p:nvSpPr>
          <p:spPr>
            <a:xfrm>
              <a:off x="8001115" y="3086047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84" name="Google Shape;4984;p15"/>
            <p:cNvSpPr/>
            <p:nvPr/>
          </p:nvSpPr>
          <p:spPr>
            <a:xfrm>
              <a:off x="8382120" y="3086047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85" name="Google Shape;4985;p15"/>
            <p:cNvSpPr/>
            <p:nvPr/>
          </p:nvSpPr>
          <p:spPr>
            <a:xfrm>
              <a:off x="8763125" y="3086047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86" name="Google Shape;4986;p15"/>
            <p:cNvSpPr/>
            <p:nvPr/>
          </p:nvSpPr>
          <p:spPr>
            <a:xfrm>
              <a:off x="7620110" y="3428941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87" name="Google Shape;4987;p15"/>
            <p:cNvSpPr/>
            <p:nvPr/>
          </p:nvSpPr>
          <p:spPr>
            <a:xfrm>
              <a:off x="8001115" y="3428941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88" name="Google Shape;4988;p15"/>
            <p:cNvSpPr/>
            <p:nvPr/>
          </p:nvSpPr>
          <p:spPr>
            <a:xfrm>
              <a:off x="8382120" y="3428941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89" name="Google Shape;4989;p15"/>
            <p:cNvSpPr/>
            <p:nvPr/>
          </p:nvSpPr>
          <p:spPr>
            <a:xfrm>
              <a:off x="8763125" y="3428941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90" name="Google Shape;4990;p15"/>
            <p:cNvSpPr/>
            <p:nvPr/>
          </p:nvSpPr>
          <p:spPr>
            <a:xfrm>
              <a:off x="7620110" y="3771825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91" name="Google Shape;4991;p15"/>
            <p:cNvSpPr/>
            <p:nvPr/>
          </p:nvSpPr>
          <p:spPr>
            <a:xfrm>
              <a:off x="8001115" y="3771825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92" name="Google Shape;4992;p15"/>
            <p:cNvSpPr/>
            <p:nvPr/>
          </p:nvSpPr>
          <p:spPr>
            <a:xfrm>
              <a:off x="8382120" y="3771825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93" name="Google Shape;4993;p15"/>
            <p:cNvSpPr/>
            <p:nvPr/>
          </p:nvSpPr>
          <p:spPr>
            <a:xfrm>
              <a:off x="8763125" y="3771825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94" name="Google Shape;4994;p15"/>
            <p:cNvSpPr/>
            <p:nvPr/>
          </p:nvSpPr>
          <p:spPr>
            <a:xfrm>
              <a:off x="0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95" name="Google Shape;4995;p15"/>
            <p:cNvSpPr/>
            <p:nvPr/>
          </p:nvSpPr>
          <p:spPr>
            <a:xfrm>
              <a:off x="381005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96" name="Google Shape;4996;p15"/>
            <p:cNvSpPr/>
            <p:nvPr/>
          </p:nvSpPr>
          <p:spPr>
            <a:xfrm>
              <a:off x="762010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97" name="Google Shape;4997;p15"/>
            <p:cNvSpPr/>
            <p:nvPr/>
          </p:nvSpPr>
          <p:spPr>
            <a:xfrm>
              <a:off x="1143015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98" name="Google Shape;4998;p15"/>
            <p:cNvSpPr/>
            <p:nvPr/>
          </p:nvSpPr>
          <p:spPr>
            <a:xfrm>
              <a:off x="1524020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99" name="Google Shape;4999;p15"/>
            <p:cNvSpPr/>
            <p:nvPr/>
          </p:nvSpPr>
          <p:spPr>
            <a:xfrm>
              <a:off x="1905025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00" name="Google Shape;5000;p15"/>
            <p:cNvSpPr/>
            <p:nvPr/>
          </p:nvSpPr>
          <p:spPr>
            <a:xfrm>
              <a:off x="2286030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01" name="Google Shape;5001;p15"/>
            <p:cNvSpPr/>
            <p:nvPr/>
          </p:nvSpPr>
          <p:spPr>
            <a:xfrm>
              <a:off x="2667035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02" name="Google Shape;5002;p15"/>
            <p:cNvSpPr/>
            <p:nvPr/>
          </p:nvSpPr>
          <p:spPr>
            <a:xfrm>
              <a:off x="3048040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03" name="Google Shape;5003;p15"/>
            <p:cNvSpPr/>
            <p:nvPr/>
          </p:nvSpPr>
          <p:spPr>
            <a:xfrm>
              <a:off x="3429045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04" name="Google Shape;5004;p15"/>
            <p:cNvSpPr/>
            <p:nvPr/>
          </p:nvSpPr>
          <p:spPr>
            <a:xfrm>
              <a:off x="3810050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05" name="Google Shape;5005;p15"/>
            <p:cNvSpPr/>
            <p:nvPr/>
          </p:nvSpPr>
          <p:spPr>
            <a:xfrm>
              <a:off x="4191055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06" name="Google Shape;5006;p15"/>
            <p:cNvSpPr/>
            <p:nvPr/>
          </p:nvSpPr>
          <p:spPr>
            <a:xfrm>
              <a:off x="4572060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07" name="Google Shape;5007;p15"/>
            <p:cNvSpPr/>
            <p:nvPr/>
          </p:nvSpPr>
          <p:spPr>
            <a:xfrm>
              <a:off x="4953065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08" name="Google Shape;5008;p15"/>
            <p:cNvSpPr/>
            <p:nvPr/>
          </p:nvSpPr>
          <p:spPr>
            <a:xfrm>
              <a:off x="5334070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09" name="Google Shape;5009;p15"/>
            <p:cNvSpPr/>
            <p:nvPr/>
          </p:nvSpPr>
          <p:spPr>
            <a:xfrm>
              <a:off x="5715075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10" name="Google Shape;5010;p15"/>
            <p:cNvSpPr/>
            <p:nvPr/>
          </p:nvSpPr>
          <p:spPr>
            <a:xfrm>
              <a:off x="6096080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11" name="Google Shape;5011;p15"/>
            <p:cNvSpPr/>
            <p:nvPr/>
          </p:nvSpPr>
          <p:spPr>
            <a:xfrm>
              <a:off x="6477085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12" name="Google Shape;5012;p15"/>
            <p:cNvSpPr/>
            <p:nvPr/>
          </p:nvSpPr>
          <p:spPr>
            <a:xfrm>
              <a:off x="6858090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13" name="Google Shape;5013;p15"/>
            <p:cNvSpPr/>
            <p:nvPr/>
          </p:nvSpPr>
          <p:spPr>
            <a:xfrm>
              <a:off x="7239095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14" name="Google Shape;5014;p15"/>
            <p:cNvSpPr/>
            <p:nvPr/>
          </p:nvSpPr>
          <p:spPr>
            <a:xfrm>
              <a:off x="0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15" name="Google Shape;5015;p15"/>
            <p:cNvSpPr/>
            <p:nvPr/>
          </p:nvSpPr>
          <p:spPr>
            <a:xfrm>
              <a:off x="381005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16" name="Google Shape;5016;p15"/>
            <p:cNvSpPr/>
            <p:nvPr/>
          </p:nvSpPr>
          <p:spPr>
            <a:xfrm>
              <a:off x="762010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17" name="Google Shape;5017;p15"/>
            <p:cNvSpPr/>
            <p:nvPr/>
          </p:nvSpPr>
          <p:spPr>
            <a:xfrm>
              <a:off x="1143015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18" name="Google Shape;5018;p15"/>
            <p:cNvSpPr/>
            <p:nvPr/>
          </p:nvSpPr>
          <p:spPr>
            <a:xfrm>
              <a:off x="1524020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19" name="Google Shape;5019;p15"/>
            <p:cNvSpPr/>
            <p:nvPr/>
          </p:nvSpPr>
          <p:spPr>
            <a:xfrm>
              <a:off x="1905025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20" name="Google Shape;5020;p15"/>
            <p:cNvSpPr/>
            <p:nvPr/>
          </p:nvSpPr>
          <p:spPr>
            <a:xfrm>
              <a:off x="2286030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21" name="Google Shape;5021;p15"/>
            <p:cNvSpPr/>
            <p:nvPr/>
          </p:nvSpPr>
          <p:spPr>
            <a:xfrm>
              <a:off x="2667035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22" name="Google Shape;5022;p15"/>
            <p:cNvSpPr/>
            <p:nvPr/>
          </p:nvSpPr>
          <p:spPr>
            <a:xfrm>
              <a:off x="3048040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23" name="Google Shape;5023;p15"/>
            <p:cNvSpPr/>
            <p:nvPr/>
          </p:nvSpPr>
          <p:spPr>
            <a:xfrm>
              <a:off x="3429045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24" name="Google Shape;5024;p15"/>
            <p:cNvSpPr/>
            <p:nvPr/>
          </p:nvSpPr>
          <p:spPr>
            <a:xfrm>
              <a:off x="3810050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25" name="Google Shape;5025;p15"/>
            <p:cNvSpPr/>
            <p:nvPr/>
          </p:nvSpPr>
          <p:spPr>
            <a:xfrm>
              <a:off x="4191055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26" name="Google Shape;5026;p15"/>
            <p:cNvSpPr/>
            <p:nvPr/>
          </p:nvSpPr>
          <p:spPr>
            <a:xfrm>
              <a:off x="4572060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27" name="Google Shape;5027;p15"/>
            <p:cNvSpPr/>
            <p:nvPr/>
          </p:nvSpPr>
          <p:spPr>
            <a:xfrm>
              <a:off x="4953065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28" name="Google Shape;5028;p15"/>
            <p:cNvSpPr/>
            <p:nvPr/>
          </p:nvSpPr>
          <p:spPr>
            <a:xfrm>
              <a:off x="5334070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29" name="Google Shape;5029;p15"/>
            <p:cNvSpPr/>
            <p:nvPr/>
          </p:nvSpPr>
          <p:spPr>
            <a:xfrm>
              <a:off x="5715075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30" name="Google Shape;5030;p15"/>
            <p:cNvSpPr/>
            <p:nvPr/>
          </p:nvSpPr>
          <p:spPr>
            <a:xfrm>
              <a:off x="6096080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31" name="Google Shape;5031;p15"/>
            <p:cNvSpPr/>
            <p:nvPr/>
          </p:nvSpPr>
          <p:spPr>
            <a:xfrm>
              <a:off x="6477085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32" name="Google Shape;5032;p15"/>
            <p:cNvSpPr/>
            <p:nvPr/>
          </p:nvSpPr>
          <p:spPr>
            <a:xfrm>
              <a:off x="6858090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33" name="Google Shape;5033;p15"/>
            <p:cNvSpPr/>
            <p:nvPr/>
          </p:nvSpPr>
          <p:spPr>
            <a:xfrm>
              <a:off x="7239095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34" name="Google Shape;5034;p15"/>
            <p:cNvSpPr/>
            <p:nvPr/>
          </p:nvSpPr>
          <p:spPr>
            <a:xfrm>
              <a:off x="0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35" name="Google Shape;5035;p15"/>
            <p:cNvSpPr/>
            <p:nvPr/>
          </p:nvSpPr>
          <p:spPr>
            <a:xfrm>
              <a:off x="381005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36" name="Google Shape;5036;p15"/>
            <p:cNvSpPr/>
            <p:nvPr/>
          </p:nvSpPr>
          <p:spPr>
            <a:xfrm>
              <a:off x="762010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37" name="Google Shape;5037;p15"/>
            <p:cNvSpPr/>
            <p:nvPr/>
          </p:nvSpPr>
          <p:spPr>
            <a:xfrm>
              <a:off x="1143015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38" name="Google Shape;5038;p15"/>
            <p:cNvSpPr/>
            <p:nvPr/>
          </p:nvSpPr>
          <p:spPr>
            <a:xfrm>
              <a:off x="1524020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39" name="Google Shape;5039;p15"/>
            <p:cNvSpPr/>
            <p:nvPr/>
          </p:nvSpPr>
          <p:spPr>
            <a:xfrm>
              <a:off x="1905025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40" name="Google Shape;5040;p15"/>
            <p:cNvSpPr/>
            <p:nvPr/>
          </p:nvSpPr>
          <p:spPr>
            <a:xfrm>
              <a:off x="2286030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41" name="Google Shape;5041;p15"/>
            <p:cNvSpPr/>
            <p:nvPr/>
          </p:nvSpPr>
          <p:spPr>
            <a:xfrm>
              <a:off x="2667035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42" name="Google Shape;5042;p15"/>
            <p:cNvSpPr/>
            <p:nvPr/>
          </p:nvSpPr>
          <p:spPr>
            <a:xfrm>
              <a:off x="3048040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43" name="Google Shape;5043;p15"/>
            <p:cNvSpPr/>
            <p:nvPr/>
          </p:nvSpPr>
          <p:spPr>
            <a:xfrm>
              <a:off x="3429045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44" name="Google Shape;5044;p15"/>
            <p:cNvSpPr/>
            <p:nvPr/>
          </p:nvSpPr>
          <p:spPr>
            <a:xfrm>
              <a:off x="3810050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45" name="Google Shape;5045;p15"/>
            <p:cNvSpPr/>
            <p:nvPr/>
          </p:nvSpPr>
          <p:spPr>
            <a:xfrm>
              <a:off x="4191055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46" name="Google Shape;5046;p15"/>
            <p:cNvSpPr/>
            <p:nvPr/>
          </p:nvSpPr>
          <p:spPr>
            <a:xfrm>
              <a:off x="4572060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47" name="Google Shape;5047;p15"/>
            <p:cNvSpPr/>
            <p:nvPr/>
          </p:nvSpPr>
          <p:spPr>
            <a:xfrm>
              <a:off x="4953065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48" name="Google Shape;5048;p15"/>
            <p:cNvSpPr/>
            <p:nvPr/>
          </p:nvSpPr>
          <p:spPr>
            <a:xfrm>
              <a:off x="5334070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49" name="Google Shape;5049;p15"/>
            <p:cNvSpPr/>
            <p:nvPr/>
          </p:nvSpPr>
          <p:spPr>
            <a:xfrm>
              <a:off x="5715075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50" name="Google Shape;5050;p15"/>
            <p:cNvSpPr/>
            <p:nvPr/>
          </p:nvSpPr>
          <p:spPr>
            <a:xfrm>
              <a:off x="6096080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51" name="Google Shape;5051;p15"/>
            <p:cNvSpPr/>
            <p:nvPr/>
          </p:nvSpPr>
          <p:spPr>
            <a:xfrm>
              <a:off x="6477085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52" name="Google Shape;5052;p15"/>
            <p:cNvSpPr/>
            <p:nvPr/>
          </p:nvSpPr>
          <p:spPr>
            <a:xfrm>
              <a:off x="6858090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53" name="Google Shape;5053;p15"/>
            <p:cNvSpPr/>
            <p:nvPr/>
          </p:nvSpPr>
          <p:spPr>
            <a:xfrm>
              <a:off x="7239095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54" name="Google Shape;5054;p15"/>
            <p:cNvSpPr/>
            <p:nvPr/>
          </p:nvSpPr>
          <p:spPr>
            <a:xfrm>
              <a:off x="7620110" y="4114713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55" name="Google Shape;5055;p15"/>
            <p:cNvSpPr/>
            <p:nvPr/>
          </p:nvSpPr>
          <p:spPr>
            <a:xfrm>
              <a:off x="8001115" y="4114713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56" name="Google Shape;5056;p15"/>
            <p:cNvSpPr/>
            <p:nvPr/>
          </p:nvSpPr>
          <p:spPr>
            <a:xfrm>
              <a:off x="8382120" y="4114713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57" name="Google Shape;5057;p15"/>
            <p:cNvSpPr/>
            <p:nvPr/>
          </p:nvSpPr>
          <p:spPr>
            <a:xfrm>
              <a:off x="8763125" y="4114713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58" name="Google Shape;5058;p15"/>
            <p:cNvSpPr/>
            <p:nvPr/>
          </p:nvSpPr>
          <p:spPr>
            <a:xfrm>
              <a:off x="7620110" y="4457607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59" name="Google Shape;5059;p15"/>
            <p:cNvSpPr/>
            <p:nvPr/>
          </p:nvSpPr>
          <p:spPr>
            <a:xfrm>
              <a:off x="8001115" y="4457607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60" name="Google Shape;5060;p15"/>
            <p:cNvSpPr/>
            <p:nvPr/>
          </p:nvSpPr>
          <p:spPr>
            <a:xfrm>
              <a:off x="8382120" y="4457607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61" name="Google Shape;5061;p15"/>
            <p:cNvSpPr/>
            <p:nvPr/>
          </p:nvSpPr>
          <p:spPr>
            <a:xfrm>
              <a:off x="8763125" y="4457607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62" name="Google Shape;5062;p15"/>
            <p:cNvSpPr/>
            <p:nvPr/>
          </p:nvSpPr>
          <p:spPr>
            <a:xfrm>
              <a:off x="7620110" y="4800491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63" name="Google Shape;5063;p15"/>
            <p:cNvSpPr/>
            <p:nvPr/>
          </p:nvSpPr>
          <p:spPr>
            <a:xfrm>
              <a:off x="8001115" y="4800491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64" name="Google Shape;5064;p15"/>
            <p:cNvSpPr/>
            <p:nvPr/>
          </p:nvSpPr>
          <p:spPr>
            <a:xfrm>
              <a:off x="8382120" y="4800491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65" name="Google Shape;5065;p15"/>
            <p:cNvSpPr/>
            <p:nvPr/>
          </p:nvSpPr>
          <p:spPr>
            <a:xfrm>
              <a:off x="8763125" y="4800491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066" name="Google Shape;5066;p15"/>
          <p:cNvSpPr/>
          <p:nvPr/>
        </p:nvSpPr>
        <p:spPr>
          <a:xfrm flipH="1">
            <a:off x="0" y="0"/>
            <a:ext cx="9144000" cy="5143500"/>
          </a:xfrm>
          <a:prstGeom prst="rtTriangle">
            <a:avLst/>
          </a:prstGeom>
          <a:solidFill>
            <a:srgbClr val="005051">
              <a:alpha val="102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5067" name="Google Shape;5067;p15"/>
          <p:cNvGrpSpPr/>
          <p:nvPr/>
        </p:nvGrpSpPr>
        <p:grpSpPr>
          <a:xfrm>
            <a:off x="553048" y="535000"/>
            <a:ext cx="8105852" cy="4302000"/>
            <a:chOff x="553048" y="535000"/>
            <a:chExt cx="8105852" cy="4302000"/>
          </a:xfrm>
        </p:grpSpPr>
        <p:sp>
          <p:nvSpPr>
            <p:cNvPr id="5068" name="Google Shape;5068;p15"/>
            <p:cNvSpPr/>
            <p:nvPr/>
          </p:nvSpPr>
          <p:spPr>
            <a:xfrm>
              <a:off x="942300" y="763600"/>
              <a:ext cx="7716600" cy="4073400"/>
            </a:xfrm>
            <a:prstGeom prst="roundRect">
              <a:avLst>
                <a:gd name="adj" fmla="val 2480"/>
              </a:avLst>
            </a:prstGeom>
            <a:solidFill>
              <a:srgbClr val="222828">
                <a:alpha val="204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69" name="Google Shape;5069;p15"/>
            <p:cNvSpPr/>
            <p:nvPr/>
          </p:nvSpPr>
          <p:spPr>
            <a:xfrm>
              <a:off x="712275" y="535000"/>
              <a:ext cx="7716600" cy="4073400"/>
            </a:xfrm>
            <a:prstGeom prst="roundRect">
              <a:avLst>
                <a:gd name="adj" fmla="val 2480"/>
              </a:avLst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70" name="Google Shape;5070;p15"/>
            <p:cNvSpPr/>
            <p:nvPr/>
          </p:nvSpPr>
          <p:spPr>
            <a:xfrm>
              <a:off x="848698" y="898261"/>
              <a:ext cx="317374" cy="317436"/>
            </a:xfrm>
            <a:custGeom>
              <a:avLst/>
              <a:gdLst/>
              <a:ahLst/>
              <a:cxnLst/>
              <a:rect l="l" t="t" r="r" b="b"/>
              <a:pathLst>
                <a:path w="15209" h="15212" extrusionOk="0">
                  <a:moveTo>
                    <a:pt x="7604" y="0"/>
                  </a:moveTo>
                  <a:cubicBezTo>
                    <a:pt x="3404" y="0"/>
                    <a:pt x="0" y="3405"/>
                    <a:pt x="0" y="7605"/>
                  </a:cubicBezTo>
                  <a:cubicBezTo>
                    <a:pt x="0" y="11805"/>
                    <a:pt x="3404" y="15212"/>
                    <a:pt x="7604" y="15212"/>
                  </a:cubicBezTo>
                  <a:cubicBezTo>
                    <a:pt x="11804" y="15212"/>
                    <a:pt x="15209" y="11805"/>
                    <a:pt x="15209" y="7605"/>
                  </a:cubicBezTo>
                  <a:cubicBezTo>
                    <a:pt x="15209" y="3405"/>
                    <a:pt x="11804" y="0"/>
                    <a:pt x="760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71" name="Google Shape;5071;p15"/>
            <p:cNvSpPr/>
            <p:nvPr/>
          </p:nvSpPr>
          <p:spPr>
            <a:xfrm>
              <a:off x="553048" y="931482"/>
              <a:ext cx="549400" cy="250994"/>
            </a:xfrm>
            <a:custGeom>
              <a:avLst/>
              <a:gdLst/>
              <a:ahLst/>
              <a:cxnLst/>
              <a:rect l="l" t="t" r="r" b="b"/>
              <a:pathLst>
                <a:path w="26328" h="12028" extrusionOk="0">
                  <a:moveTo>
                    <a:pt x="1493" y="0"/>
                  </a:moveTo>
                  <a:cubicBezTo>
                    <a:pt x="671" y="0"/>
                    <a:pt x="0" y="668"/>
                    <a:pt x="0" y="1494"/>
                  </a:cubicBezTo>
                  <a:cubicBezTo>
                    <a:pt x="0" y="2319"/>
                    <a:pt x="671" y="2990"/>
                    <a:pt x="1493" y="2990"/>
                  </a:cubicBezTo>
                  <a:lnTo>
                    <a:pt x="19596" y="2990"/>
                  </a:lnTo>
                  <a:cubicBezTo>
                    <a:pt x="21591" y="2990"/>
                    <a:pt x="23340" y="4081"/>
                    <a:pt x="23340" y="5330"/>
                  </a:cubicBezTo>
                  <a:lnTo>
                    <a:pt x="23340" y="6698"/>
                  </a:lnTo>
                  <a:cubicBezTo>
                    <a:pt x="23340" y="7944"/>
                    <a:pt x="21591" y="9038"/>
                    <a:pt x="19596" y="9038"/>
                  </a:cubicBezTo>
                  <a:lnTo>
                    <a:pt x="1493" y="9038"/>
                  </a:lnTo>
                  <a:cubicBezTo>
                    <a:pt x="671" y="9038"/>
                    <a:pt x="0" y="9706"/>
                    <a:pt x="0" y="10532"/>
                  </a:cubicBezTo>
                  <a:cubicBezTo>
                    <a:pt x="0" y="11357"/>
                    <a:pt x="671" y="12028"/>
                    <a:pt x="1493" y="12028"/>
                  </a:cubicBezTo>
                  <a:lnTo>
                    <a:pt x="19596" y="12028"/>
                  </a:lnTo>
                  <a:lnTo>
                    <a:pt x="19596" y="12025"/>
                  </a:lnTo>
                  <a:cubicBezTo>
                    <a:pt x="23370" y="12025"/>
                    <a:pt x="26327" y="9685"/>
                    <a:pt x="26327" y="6695"/>
                  </a:cubicBezTo>
                  <a:lnTo>
                    <a:pt x="26327" y="5327"/>
                  </a:lnTo>
                  <a:cubicBezTo>
                    <a:pt x="26327" y="2340"/>
                    <a:pt x="23370" y="0"/>
                    <a:pt x="19596" y="0"/>
                  </a:cubicBezTo>
                  <a:close/>
                </a:path>
              </a:pathLst>
            </a:custGeom>
            <a:solidFill>
              <a:srgbClr val="0551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72" name="Google Shape;5072;p15"/>
            <p:cNvSpPr/>
            <p:nvPr/>
          </p:nvSpPr>
          <p:spPr>
            <a:xfrm>
              <a:off x="848698" y="1332681"/>
              <a:ext cx="317374" cy="317457"/>
            </a:xfrm>
            <a:custGeom>
              <a:avLst/>
              <a:gdLst/>
              <a:ahLst/>
              <a:cxnLst/>
              <a:rect l="l" t="t" r="r" b="b"/>
              <a:pathLst>
                <a:path w="15209" h="15213" extrusionOk="0">
                  <a:moveTo>
                    <a:pt x="7604" y="1"/>
                  </a:moveTo>
                  <a:cubicBezTo>
                    <a:pt x="3404" y="1"/>
                    <a:pt x="0" y="3408"/>
                    <a:pt x="0" y="7608"/>
                  </a:cubicBezTo>
                  <a:cubicBezTo>
                    <a:pt x="0" y="11808"/>
                    <a:pt x="3404" y="15212"/>
                    <a:pt x="7604" y="15212"/>
                  </a:cubicBezTo>
                  <a:cubicBezTo>
                    <a:pt x="11804" y="15212"/>
                    <a:pt x="15209" y="11808"/>
                    <a:pt x="15209" y="7608"/>
                  </a:cubicBezTo>
                  <a:cubicBezTo>
                    <a:pt x="15209" y="3408"/>
                    <a:pt x="11804" y="1"/>
                    <a:pt x="760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73" name="Google Shape;5073;p15"/>
            <p:cNvSpPr/>
            <p:nvPr/>
          </p:nvSpPr>
          <p:spPr>
            <a:xfrm>
              <a:off x="553048" y="1365902"/>
              <a:ext cx="549400" cy="251015"/>
            </a:xfrm>
            <a:custGeom>
              <a:avLst/>
              <a:gdLst/>
              <a:ahLst/>
              <a:cxnLst/>
              <a:rect l="l" t="t" r="r" b="b"/>
              <a:pathLst>
                <a:path w="26328" h="12029" extrusionOk="0">
                  <a:moveTo>
                    <a:pt x="1493" y="1"/>
                  </a:moveTo>
                  <a:cubicBezTo>
                    <a:pt x="671" y="1"/>
                    <a:pt x="0" y="671"/>
                    <a:pt x="0" y="1497"/>
                  </a:cubicBezTo>
                  <a:cubicBezTo>
                    <a:pt x="0" y="2320"/>
                    <a:pt x="671" y="2990"/>
                    <a:pt x="1493" y="2990"/>
                  </a:cubicBezTo>
                  <a:lnTo>
                    <a:pt x="19596" y="2990"/>
                  </a:lnTo>
                  <a:cubicBezTo>
                    <a:pt x="21591" y="2990"/>
                    <a:pt x="23340" y="4084"/>
                    <a:pt x="23340" y="5330"/>
                  </a:cubicBezTo>
                  <a:lnTo>
                    <a:pt x="23340" y="6699"/>
                  </a:lnTo>
                  <a:cubicBezTo>
                    <a:pt x="23340" y="7948"/>
                    <a:pt x="21591" y="9042"/>
                    <a:pt x="19596" y="9042"/>
                  </a:cubicBezTo>
                  <a:lnTo>
                    <a:pt x="1493" y="9042"/>
                  </a:lnTo>
                  <a:cubicBezTo>
                    <a:pt x="671" y="9042"/>
                    <a:pt x="0" y="9709"/>
                    <a:pt x="0" y="10535"/>
                  </a:cubicBezTo>
                  <a:cubicBezTo>
                    <a:pt x="0" y="11361"/>
                    <a:pt x="671" y="12028"/>
                    <a:pt x="1493" y="12028"/>
                  </a:cubicBezTo>
                  <a:lnTo>
                    <a:pt x="19596" y="12028"/>
                  </a:lnTo>
                  <a:cubicBezTo>
                    <a:pt x="23370" y="12028"/>
                    <a:pt x="26327" y="9688"/>
                    <a:pt x="26327" y="6699"/>
                  </a:cubicBezTo>
                  <a:lnTo>
                    <a:pt x="26327" y="5330"/>
                  </a:lnTo>
                  <a:cubicBezTo>
                    <a:pt x="26327" y="2344"/>
                    <a:pt x="23370" y="1"/>
                    <a:pt x="19596" y="1"/>
                  </a:cubicBezTo>
                  <a:close/>
                </a:path>
              </a:pathLst>
            </a:custGeom>
            <a:solidFill>
              <a:srgbClr val="0551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74" name="Google Shape;5074;p15"/>
            <p:cNvSpPr/>
            <p:nvPr/>
          </p:nvSpPr>
          <p:spPr>
            <a:xfrm>
              <a:off x="848698" y="1767184"/>
              <a:ext cx="317374" cy="317436"/>
            </a:xfrm>
            <a:custGeom>
              <a:avLst/>
              <a:gdLst/>
              <a:ahLst/>
              <a:cxnLst/>
              <a:rect l="l" t="t" r="r" b="b"/>
              <a:pathLst>
                <a:path w="15209" h="15212" extrusionOk="0">
                  <a:moveTo>
                    <a:pt x="7604" y="0"/>
                  </a:moveTo>
                  <a:cubicBezTo>
                    <a:pt x="3404" y="0"/>
                    <a:pt x="0" y="3404"/>
                    <a:pt x="0" y="7605"/>
                  </a:cubicBezTo>
                  <a:cubicBezTo>
                    <a:pt x="0" y="11805"/>
                    <a:pt x="3404" y="15212"/>
                    <a:pt x="7604" y="15212"/>
                  </a:cubicBezTo>
                  <a:cubicBezTo>
                    <a:pt x="11804" y="15212"/>
                    <a:pt x="15209" y="11805"/>
                    <a:pt x="15209" y="7605"/>
                  </a:cubicBezTo>
                  <a:cubicBezTo>
                    <a:pt x="15209" y="3404"/>
                    <a:pt x="11804" y="0"/>
                    <a:pt x="760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75" name="Google Shape;5075;p15"/>
            <p:cNvSpPr/>
            <p:nvPr/>
          </p:nvSpPr>
          <p:spPr>
            <a:xfrm>
              <a:off x="553048" y="1800405"/>
              <a:ext cx="549400" cy="250994"/>
            </a:xfrm>
            <a:custGeom>
              <a:avLst/>
              <a:gdLst/>
              <a:ahLst/>
              <a:cxnLst/>
              <a:rect l="l" t="t" r="r" b="b"/>
              <a:pathLst>
                <a:path w="26328" h="12028" extrusionOk="0">
                  <a:moveTo>
                    <a:pt x="1493" y="0"/>
                  </a:moveTo>
                  <a:cubicBezTo>
                    <a:pt x="671" y="0"/>
                    <a:pt x="0" y="668"/>
                    <a:pt x="0" y="1493"/>
                  </a:cubicBezTo>
                  <a:cubicBezTo>
                    <a:pt x="0" y="2319"/>
                    <a:pt x="671" y="2990"/>
                    <a:pt x="1493" y="2990"/>
                  </a:cubicBezTo>
                  <a:lnTo>
                    <a:pt x="19596" y="2990"/>
                  </a:lnTo>
                  <a:cubicBezTo>
                    <a:pt x="21591" y="2990"/>
                    <a:pt x="23340" y="4081"/>
                    <a:pt x="23340" y="5330"/>
                  </a:cubicBezTo>
                  <a:lnTo>
                    <a:pt x="23340" y="6695"/>
                  </a:lnTo>
                  <a:cubicBezTo>
                    <a:pt x="23340" y="7944"/>
                    <a:pt x="21591" y="9038"/>
                    <a:pt x="19596" y="9038"/>
                  </a:cubicBezTo>
                  <a:lnTo>
                    <a:pt x="1493" y="9038"/>
                  </a:lnTo>
                  <a:cubicBezTo>
                    <a:pt x="671" y="9038"/>
                    <a:pt x="0" y="9706"/>
                    <a:pt x="0" y="10532"/>
                  </a:cubicBezTo>
                  <a:cubicBezTo>
                    <a:pt x="0" y="11357"/>
                    <a:pt x="671" y="12028"/>
                    <a:pt x="1493" y="12028"/>
                  </a:cubicBezTo>
                  <a:lnTo>
                    <a:pt x="19596" y="12028"/>
                  </a:lnTo>
                  <a:lnTo>
                    <a:pt x="19596" y="12025"/>
                  </a:lnTo>
                  <a:cubicBezTo>
                    <a:pt x="23370" y="12025"/>
                    <a:pt x="26327" y="9685"/>
                    <a:pt x="26327" y="6695"/>
                  </a:cubicBezTo>
                  <a:lnTo>
                    <a:pt x="26327" y="5327"/>
                  </a:lnTo>
                  <a:cubicBezTo>
                    <a:pt x="26327" y="2340"/>
                    <a:pt x="23370" y="0"/>
                    <a:pt x="19596" y="0"/>
                  </a:cubicBezTo>
                  <a:close/>
                </a:path>
              </a:pathLst>
            </a:custGeom>
            <a:solidFill>
              <a:srgbClr val="0551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76" name="Google Shape;5076;p15"/>
            <p:cNvSpPr/>
            <p:nvPr/>
          </p:nvSpPr>
          <p:spPr>
            <a:xfrm>
              <a:off x="848698" y="2201603"/>
              <a:ext cx="317374" cy="317457"/>
            </a:xfrm>
            <a:custGeom>
              <a:avLst/>
              <a:gdLst/>
              <a:ahLst/>
              <a:cxnLst/>
              <a:rect l="l" t="t" r="r" b="b"/>
              <a:pathLst>
                <a:path w="15209" h="15213" extrusionOk="0">
                  <a:moveTo>
                    <a:pt x="7604" y="1"/>
                  </a:moveTo>
                  <a:cubicBezTo>
                    <a:pt x="3404" y="1"/>
                    <a:pt x="0" y="3405"/>
                    <a:pt x="0" y="7608"/>
                  </a:cubicBezTo>
                  <a:cubicBezTo>
                    <a:pt x="0" y="11808"/>
                    <a:pt x="3404" y="15212"/>
                    <a:pt x="7604" y="15212"/>
                  </a:cubicBezTo>
                  <a:cubicBezTo>
                    <a:pt x="11804" y="15212"/>
                    <a:pt x="15209" y="11808"/>
                    <a:pt x="15209" y="7608"/>
                  </a:cubicBezTo>
                  <a:cubicBezTo>
                    <a:pt x="15209" y="3405"/>
                    <a:pt x="11804" y="1"/>
                    <a:pt x="760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77" name="Google Shape;5077;p15"/>
            <p:cNvSpPr/>
            <p:nvPr/>
          </p:nvSpPr>
          <p:spPr>
            <a:xfrm>
              <a:off x="553048" y="2234824"/>
              <a:ext cx="549400" cy="251015"/>
            </a:xfrm>
            <a:custGeom>
              <a:avLst/>
              <a:gdLst/>
              <a:ahLst/>
              <a:cxnLst/>
              <a:rect l="l" t="t" r="r" b="b"/>
              <a:pathLst>
                <a:path w="26328" h="12029" extrusionOk="0">
                  <a:moveTo>
                    <a:pt x="1493" y="1"/>
                  </a:moveTo>
                  <a:cubicBezTo>
                    <a:pt x="671" y="1"/>
                    <a:pt x="0" y="668"/>
                    <a:pt x="0" y="1494"/>
                  </a:cubicBezTo>
                  <a:cubicBezTo>
                    <a:pt x="0" y="2320"/>
                    <a:pt x="671" y="2990"/>
                    <a:pt x="1493" y="2990"/>
                  </a:cubicBezTo>
                  <a:lnTo>
                    <a:pt x="19596" y="2990"/>
                  </a:lnTo>
                  <a:cubicBezTo>
                    <a:pt x="21591" y="2990"/>
                    <a:pt x="23340" y="4084"/>
                    <a:pt x="23340" y="5330"/>
                  </a:cubicBezTo>
                  <a:lnTo>
                    <a:pt x="23340" y="6699"/>
                  </a:lnTo>
                  <a:cubicBezTo>
                    <a:pt x="23340" y="7945"/>
                    <a:pt x="21591" y="9039"/>
                    <a:pt x="19596" y="9039"/>
                  </a:cubicBezTo>
                  <a:lnTo>
                    <a:pt x="1493" y="9039"/>
                  </a:lnTo>
                  <a:cubicBezTo>
                    <a:pt x="671" y="9039"/>
                    <a:pt x="0" y="9706"/>
                    <a:pt x="0" y="10532"/>
                  </a:cubicBezTo>
                  <a:cubicBezTo>
                    <a:pt x="0" y="11358"/>
                    <a:pt x="671" y="12028"/>
                    <a:pt x="1493" y="12028"/>
                  </a:cubicBezTo>
                  <a:lnTo>
                    <a:pt x="19596" y="12028"/>
                  </a:lnTo>
                  <a:lnTo>
                    <a:pt x="19596" y="12025"/>
                  </a:lnTo>
                  <a:cubicBezTo>
                    <a:pt x="23370" y="12025"/>
                    <a:pt x="26327" y="9685"/>
                    <a:pt x="26327" y="6699"/>
                  </a:cubicBezTo>
                  <a:lnTo>
                    <a:pt x="26327" y="5330"/>
                  </a:lnTo>
                  <a:cubicBezTo>
                    <a:pt x="26327" y="2341"/>
                    <a:pt x="23370" y="1"/>
                    <a:pt x="19596" y="1"/>
                  </a:cubicBezTo>
                  <a:close/>
                </a:path>
              </a:pathLst>
            </a:custGeom>
            <a:solidFill>
              <a:srgbClr val="0551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78" name="Google Shape;5078;p15"/>
            <p:cNvSpPr/>
            <p:nvPr/>
          </p:nvSpPr>
          <p:spPr>
            <a:xfrm>
              <a:off x="848698" y="2636106"/>
              <a:ext cx="317374" cy="317374"/>
            </a:xfrm>
            <a:custGeom>
              <a:avLst/>
              <a:gdLst/>
              <a:ahLst/>
              <a:cxnLst/>
              <a:rect l="l" t="t" r="r" b="b"/>
              <a:pathLst>
                <a:path w="15209" h="15209" extrusionOk="0">
                  <a:moveTo>
                    <a:pt x="7604" y="0"/>
                  </a:moveTo>
                  <a:cubicBezTo>
                    <a:pt x="3404" y="0"/>
                    <a:pt x="0" y="3404"/>
                    <a:pt x="0" y="7604"/>
                  </a:cubicBezTo>
                  <a:cubicBezTo>
                    <a:pt x="0" y="11805"/>
                    <a:pt x="3404" y="15209"/>
                    <a:pt x="7604" y="15209"/>
                  </a:cubicBezTo>
                  <a:cubicBezTo>
                    <a:pt x="11804" y="15209"/>
                    <a:pt x="15209" y="11805"/>
                    <a:pt x="15209" y="7604"/>
                  </a:cubicBezTo>
                  <a:cubicBezTo>
                    <a:pt x="15209" y="3404"/>
                    <a:pt x="11804" y="0"/>
                    <a:pt x="760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79" name="Google Shape;5079;p15"/>
            <p:cNvSpPr/>
            <p:nvPr/>
          </p:nvSpPr>
          <p:spPr>
            <a:xfrm>
              <a:off x="553048" y="2669265"/>
              <a:ext cx="549400" cy="250994"/>
            </a:xfrm>
            <a:custGeom>
              <a:avLst/>
              <a:gdLst/>
              <a:ahLst/>
              <a:cxnLst/>
              <a:rect l="l" t="t" r="r" b="b"/>
              <a:pathLst>
                <a:path w="26328" h="12028" extrusionOk="0">
                  <a:moveTo>
                    <a:pt x="1493" y="0"/>
                  </a:moveTo>
                  <a:cubicBezTo>
                    <a:pt x="671" y="0"/>
                    <a:pt x="0" y="671"/>
                    <a:pt x="0" y="1496"/>
                  </a:cubicBezTo>
                  <a:cubicBezTo>
                    <a:pt x="0" y="2322"/>
                    <a:pt x="671" y="2990"/>
                    <a:pt x="1493" y="2990"/>
                  </a:cubicBezTo>
                  <a:lnTo>
                    <a:pt x="19596" y="2990"/>
                  </a:lnTo>
                  <a:cubicBezTo>
                    <a:pt x="21591" y="2990"/>
                    <a:pt x="23340" y="4084"/>
                    <a:pt x="23340" y="5330"/>
                  </a:cubicBezTo>
                  <a:lnTo>
                    <a:pt x="23340" y="6698"/>
                  </a:lnTo>
                  <a:cubicBezTo>
                    <a:pt x="23340" y="7947"/>
                    <a:pt x="21591" y="9041"/>
                    <a:pt x="19596" y="9041"/>
                  </a:cubicBezTo>
                  <a:lnTo>
                    <a:pt x="1493" y="9041"/>
                  </a:lnTo>
                  <a:cubicBezTo>
                    <a:pt x="671" y="9041"/>
                    <a:pt x="0" y="9709"/>
                    <a:pt x="0" y="10534"/>
                  </a:cubicBezTo>
                  <a:cubicBezTo>
                    <a:pt x="0" y="11360"/>
                    <a:pt x="671" y="12028"/>
                    <a:pt x="1493" y="12028"/>
                  </a:cubicBezTo>
                  <a:lnTo>
                    <a:pt x="19596" y="12028"/>
                  </a:lnTo>
                  <a:cubicBezTo>
                    <a:pt x="23370" y="12028"/>
                    <a:pt x="26327" y="9688"/>
                    <a:pt x="26327" y="6698"/>
                  </a:cubicBezTo>
                  <a:lnTo>
                    <a:pt x="26327" y="5330"/>
                  </a:lnTo>
                  <a:cubicBezTo>
                    <a:pt x="26327" y="2343"/>
                    <a:pt x="23370" y="0"/>
                    <a:pt x="19596" y="0"/>
                  </a:cubicBezTo>
                  <a:close/>
                </a:path>
              </a:pathLst>
            </a:custGeom>
            <a:solidFill>
              <a:srgbClr val="0551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80" name="Google Shape;5080;p15"/>
            <p:cNvSpPr/>
            <p:nvPr/>
          </p:nvSpPr>
          <p:spPr>
            <a:xfrm>
              <a:off x="848698" y="3070526"/>
              <a:ext cx="317374" cy="317457"/>
            </a:xfrm>
            <a:custGeom>
              <a:avLst/>
              <a:gdLst/>
              <a:ahLst/>
              <a:cxnLst/>
              <a:rect l="l" t="t" r="r" b="b"/>
              <a:pathLst>
                <a:path w="15209" h="15213" extrusionOk="0">
                  <a:moveTo>
                    <a:pt x="7604" y="1"/>
                  </a:moveTo>
                  <a:cubicBezTo>
                    <a:pt x="3404" y="1"/>
                    <a:pt x="0" y="3405"/>
                    <a:pt x="0" y="7605"/>
                  </a:cubicBezTo>
                  <a:cubicBezTo>
                    <a:pt x="0" y="11805"/>
                    <a:pt x="3404" y="15212"/>
                    <a:pt x="7604" y="15212"/>
                  </a:cubicBezTo>
                  <a:cubicBezTo>
                    <a:pt x="11804" y="15212"/>
                    <a:pt x="15209" y="11805"/>
                    <a:pt x="15209" y="7605"/>
                  </a:cubicBezTo>
                  <a:cubicBezTo>
                    <a:pt x="15209" y="3405"/>
                    <a:pt x="11804" y="1"/>
                    <a:pt x="760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81" name="Google Shape;5081;p15"/>
            <p:cNvSpPr/>
            <p:nvPr/>
          </p:nvSpPr>
          <p:spPr>
            <a:xfrm>
              <a:off x="553048" y="3103747"/>
              <a:ext cx="549400" cy="251015"/>
            </a:xfrm>
            <a:custGeom>
              <a:avLst/>
              <a:gdLst/>
              <a:ahLst/>
              <a:cxnLst/>
              <a:rect l="l" t="t" r="r" b="b"/>
              <a:pathLst>
                <a:path w="26328" h="12029" extrusionOk="0">
                  <a:moveTo>
                    <a:pt x="1493" y="0"/>
                  </a:moveTo>
                  <a:cubicBezTo>
                    <a:pt x="671" y="0"/>
                    <a:pt x="0" y="668"/>
                    <a:pt x="0" y="1494"/>
                  </a:cubicBezTo>
                  <a:cubicBezTo>
                    <a:pt x="0" y="2320"/>
                    <a:pt x="671" y="2987"/>
                    <a:pt x="1493" y="2987"/>
                  </a:cubicBezTo>
                  <a:lnTo>
                    <a:pt x="19596" y="2987"/>
                  </a:lnTo>
                  <a:cubicBezTo>
                    <a:pt x="21591" y="2987"/>
                    <a:pt x="23340" y="4081"/>
                    <a:pt x="23340" y="5330"/>
                  </a:cubicBezTo>
                  <a:lnTo>
                    <a:pt x="23340" y="6696"/>
                  </a:lnTo>
                  <a:cubicBezTo>
                    <a:pt x="23340" y="7945"/>
                    <a:pt x="21591" y="9039"/>
                    <a:pt x="19596" y="9039"/>
                  </a:cubicBezTo>
                  <a:lnTo>
                    <a:pt x="1493" y="9039"/>
                  </a:lnTo>
                  <a:cubicBezTo>
                    <a:pt x="671" y="9039"/>
                    <a:pt x="0" y="9706"/>
                    <a:pt x="0" y="10532"/>
                  </a:cubicBezTo>
                  <a:cubicBezTo>
                    <a:pt x="0" y="11358"/>
                    <a:pt x="671" y="12028"/>
                    <a:pt x="1493" y="12028"/>
                  </a:cubicBezTo>
                  <a:lnTo>
                    <a:pt x="19596" y="12028"/>
                  </a:lnTo>
                  <a:lnTo>
                    <a:pt x="19596" y="12025"/>
                  </a:lnTo>
                  <a:cubicBezTo>
                    <a:pt x="23370" y="12025"/>
                    <a:pt x="26327" y="9685"/>
                    <a:pt x="26327" y="6696"/>
                  </a:cubicBezTo>
                  <a:lnTo>
                    <a:pt x="26327" y="5330"/>
                  </a:lnTo>
                  <a:cubicBezTo>
                    <a:pt x="26327" y="2340"/>
                    <a:pt x="23370" y="0"/>
                    <a:pt x="19596" y="0"/>
                  </a:cubicBezTo>
                  <a:close/>
                </a:path>
              </a:pathLst>
            </a:custGeom>
            <a:solidFill>
              <a:srgbClr val="0551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82" name="Google Shape;5082;p15"/>
            <p:cNvSpPr/>
            <p:nvPr/>
          </p:nvSpPr>
          <p:spPr>
            <a:xfrm>
              <a:off x="848698" y="3504966"/>
              <a:ext cx="317374" cy="317436"/>
            </a:xfrm>
            <a:custGeom>
              <a:avLst/>
              <a:gdLst/>
              <a:ahLst/>
              <a:cxnLst/>
              <a:rect l="l" t="t" r="r" b="b"/>
              <a:pathLst>
                <a:path w="15209" h="15212" extrusionOk="0">
                  <a:moveTo>
                    <a:pt x="7604" y="0"/>
                  </a:moveTo>
                  <a:cubicBezTo>
                    <a:pt x="3404" y="0"/>
                    <a:pt x="0" y="3407"/>
                    <a:pt x="0" y="7607"/>
                  </a:cubicBezTo>
                  <a:cubicBezTo>
                    <a:pt x="0" y="11807"/>
                    <a:pt x="3404" y="15212"/>
                    <a:pt x="7604" y="15212"/>
                  </a:cubicBezTo>
                  <a:cubicBezTo>
                    <a:pt x="11804" y="15212"/>
                    <a:pt x="15209" y="11807"/>
                    <a:pt x="15209" y="7607"/>
                  </a:cubicBezTo>
                  <a:cubicBezTo>
                    <a:pt x="15209" y="3407"/>
                    <a:pt x="11804" y="0"/>
                    <a:pt x="760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83" name="Google Shape;5083;p15"/>
            <p:cNvSpPr/>
            <p:nvPr/>
          </p:nvSpPr>
          <p:spPr>
            <a:xfrm>
              <a:off x="553048" y="3538167"/>
              <a:ext cx="549400" cy="251015"/>
            </a:xfrm>
            <a:custGeom>
              <a:avLst/>
              <a:gdLst/>
              <a:ahLst/>
              <a:cxnLst/>
              <a:rect l="l" t="t" r="r" b="b"/>
              <a:pathLst>
                <a:path w="26328" h="12029" extrusionOk="0">
                  <a:moveTo>
                    <a:pt x="1493" y="1"/>
                  </a:moveTo>
                  <a:cubicBezTo>
                    <a:pt x="671" y="1"/>
                    <a:pt x="0" y="672"/>
                    <a:pt x="0" y="1497"/>
                  </a:cubicBezTo>
                  <a:cubicBezTo>
                    <a:pt x="0" y="2320"/>
                    <a:pt x="671" y="2991"/>
                    <a:pt x="1493" y="2991"/>
                  </a:cubicBezTo>
                  <a:lnTo>
                    <a:pt x="19596" y="2991"/>
                  </a:lnTo>
                  <a:cubicBezTo>
                    <a:pt x="21591" y="2991"/>
                    <a:pt x="23340" y="4085"/>
                    <a:pt x="23340" y="5331"/>
                  </a:cubicBezTo>
                  <a:lnTo>
                    <a:pt x="23340" y="6699"/>
                  </a:lnTo>
                  <a:cubicBezTo>
                    <a:pt x="23340" y="7948"/>
                    <a:pt x="21591" y="9042"/>
                    <a:pt x="19596" y="9042"/>
                  </a:cubicBezTo>
                  <a:lnTo>
                    <a:pt x="1493" y="9042"/>
                  </a:lnTo>
                  <a:cubicBezTo>
                    <a:pt x="671" y="9042"/>
                    <a:pt x="0" y="9710"/>
                    <a:pt x="0" y="10535"/>
                  </a:cubicBezTo>
                  <a:cubicBezTo>
                    <a:pt x="0" y="11361"/>
                    <a:pt x="671" y="12029"/>
                    <a:pt x="1493" y="12029"/>
                  </a:cubicBezTo>
                  <a:lnTo>
                    <a:pt x="19596" y="12029"/>
                  </a:lnTo>
                  <a:cubicBezTo>
                    <a:pt x="23370" y="12029"/>
                    <a:pt x="26327" y="9689"/>
                    <a:pt x="26327" y="6699"/>
                  </a:cubicBezTo>
                  <a:lnTo>
                    <a:pt x="26327" y="5331"/>
                  </a:lnTo>
                  <a:cubicBezTo>
                    <a:pt x="26327" y="2344"/>
                    <a:pt x="23370" y="1"/>
                    <a:pt x="19596" y="1"/>
                  </a:cubicBezTo>
                  <a:close/>
                </a:path>
              </a:pathLst>
            </a:custGeom>
            <a:solidFill>
              <a:srgbClr val="0551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84" name="Google Shape;5084;p15"/>
            <p:cNvSpPr/>
            <p:nvPr/>
          </p:nvSpPr>
          <p:spPr>
            <a:xfrm>
              <a:off x="848698" y="3939449"/>
              <a:ext cx="317374" cy="317395"/>
            </a:xfrm>
            <a:custGeom>
              <a:avLst/>
              <a:gdLst/>
              <a:ahLst/>
              <a:cxnLst/>
              <a:rect l="l" t="t" r="r" b="b"/>
              <a:pathLst>
                <a:path w="15209" h="15210" extrusionOk="0">
                  <a:moveTo>
                    <a:pt x="7604" y="1"/>
                  </a:moveTo>
                  <a:cubicBezTo>
                    <a:pt x="3404" y="1"/>
                    <a:pt x="0" y="3405"/>
                    <a:pt x="0" y="7605"/>
                  </a:cubicBezTo>
                  <a:cubicBezTo>
                    <a:pt x="0" y="11805"/>
                    <a:pt x="3404" y="15209"/>
                    <a:pt x="7604" y="15209"/>
                  </a:cubicBezTo>
                  <a:cubicBezTo>
                    <a:pt x="11804" y="15209"/>
                    <a:pt x="15209" y="11805"/>
                    <a:pt x="15209" y="7605"/>
                  </a:cubicBezTo>
                  <a:cubicBezTo>
                    <a:pt x="15209" y="3405"/>
                    <a:pt x="11804" y="1"/>
                    <a:pt x="760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85" name="Google Shape;5085;p15"/>
            <p:cNvSpPr/>
            <p:nvPr/>
          </p:nvSpPr>
          <p:spPr>
            <a:xfrm>
              <a:off x="553048" y="3972670"/>
              <a:ext cx="549400" cy="251015"/>
            </a:xfrm>
            <a:custGeom>
              <a:avLst/>
              <a:gdLst/>
              <a:ahLst/>
              <a:cxnLst/>
              <a:rect l="l" t="t" r="r" b="b"/>
              <a:pathLst>
                <a:path w="26328" h="12029" extrusionOk="0">
                  <a:moveTo>
                    <a:pt x="1493" y="0"/>
                  </a:moveTo>
                  <a:cubicBezTo>
                    <a:pt x="671" y="0"/>
                    <a:pt x="0" y="668"/>
                    <a:pt x="0" y="1494"/>
                  </a:cubicBezTo>
                  <a:cubicBezTo>
                    <a:pt x="0" y="2320"/>
                    <a:pt x="671" y="2990"/>
                    <a:pt x="1493" y="2990"/>
                  </a:cubicBezTo>
                  <a:lnTo>
                    <a:pt x="19596" y="2990"/>
                  </a:lnTo>
                  <a:cubicBezTo>
                    <a:pt x="21591" y="2990"/>
                    <a:pt x="23340" y="4081"/>
                    <a:pt x="23340" y="5330"/>
                  </a:cubicBezTo>
                  <a:lnTo>
                    <a:pt x="23340" y="6695"/>
                  </a:lnTo>
                  <a:cubicBezTo>
                    <a:pt x="23340" y="7944"/>
                    <a:pt x="21591" y="9038"/>
                    <a:pt x="19596" y="9038"/>
                  </a:cubicBezTo>
                  <a:lnTo>
                    <a:pt x="1493" y="9038"/>
                  </a:lnTo>
                  <a:cubicBezTo>
                    <a:pt x="671" y="9038"/>
                    <a:pt x="0" y="9706"/>
                    <a:pt x="0" y="10532"/>
                  </a:cubicBezTo>
                  <a:cubicBezTo>
                    <a:pt x="0" y="11358"/>
                    <a:pt x="671" y="12028"/>
                    <a:pt x="1493" y="12028"/>
                  </a:cubicBezTo>
                  <a:lnTo>
                    <a:pt x="19596" y="12028"/>
                  </a:lnTo>
                  <a:lnTo>
                    <a:pt x="19596" y="12025"/>
                  </a:lnTo>
                  <a:cubicBezTo>
                    <a:pt x="23370" y="12025"/>
                    <a:pt x="26327" y="9685"/>
                    <a:pt x="26327" y="6695"/>
                  </a:cubicBezTo>
                  <a:lnTo>
                    <a:pt x="26327" y="5327"/>
                  </a:lnTo>
                  <a:cubicBezTo>
                    <a:pt x="26327" y="2340"/>
                    <a:pt x="23370" y="0"/>
                    <a:pt x="19596" y="0"/>
                  </a:cubicBezTo>
                  <a:close/>
                </a:path>
              </a:pathLst>
            </a:custGeom>
            <a:solidFill>
              <a:srgbClr val="0551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086" name="Google Shape;5086;p15"/>
          <p:cNvSpPr/>
          <p:nvPr/>
        </p:nvSpPr>
        <p:spPr>
          <a:xfrm>
            <a:off x="8428900" y="1041975"/>
            <a:ext cx="143750" cy="647425"/>
          </a:xfrm>
          <a:custGeom>
            <a:avLst/>
            <a:gdLst/>
            <a:ahLst/>
            <a:cxnLst/>
            <a:rect l="l" t="t" r="r" b="b"/>
            <a:pathLst>
              <a:path w="5750" h="25897" extrusionOk="0">
                <a:moveTo>
                  <a:pt x="0" y="0"/>
                </a:moveTo>
                <a:lnTo>
                  <a:pt x="0" y="25897"/>
                </a:lnTo>
                <a:cubicBezTo>
                  <a:pt x="3176" y="25897"/>
                  <a:pt x="5749" y="23323"/>
                  <a:pt x="5749" y="20147"/>
                </a:cubicBezTo>
                <a:lnTo>
                  <a:pt x="5749" y="5752"/>
                </a:lnTo>
                <a:cubicBezTo>
                  <a:pt x="5749" y="2576"/>
                  <a:pt x="3176" y="0"/>
                  <a:pt x="0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87" name="Google Shape;5087;p15"/>
          <p:cNvSpPr/>
          <p:nvPr/>
        </p:nvSpPr>
        <p:spPr>
          <a:xfrm>
            <a:off x="8428900" y="2620900"/>
            <a:ext cx="143750" cy="647425"/>
          </a:xfrm>
          <a:custGeom>
            <a:avLst/>
            <a:gdLst/>
            <a:ahLst/>
            <a:cxnLst/>
            <a:rect l="l" t="t" r="r" b="b"/>
            <a:pathLst>
              <a:path w="5750" h="25897" extrusionOk="0">
                <a:moveTo>
                  <a:pt x="0" y="0"/>
                </a:moveTo>
                <a:lnTo>
                  <a:pt x="0" y="25897"/>
                </a:lnTo>
                <a:cubicBezTo>
                  <a:pt x="3176" y="25897"/>
                  <a:pt x="5749" y="23323"/>
                  <a:pt x="5749" y="20148"/>
                </a:cubicBezTo>
                <a:lnTo>
                  <a:pt x="5749" y="5752"/>
                </a:lnTo>
                <a:cubicBezTo>
                  <a:pt x="5749" y="2577"/>
                  <a:pt x="3176" y="0"/>
                  <a:pt x="0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88" name="Google Shape;5088;p15"/>
          <p:cNvSpPr/>
          <p:nvPr/>
        </p:nvSpPr>
        <p:spPr>
          <a:xfrm>
            <a:off x="8428900" y="1811900"/>
            <a:ext cx="143750" cy="647425"/>
          </a:xfrm>
          <a:custGeom>
            <a:avLst/>
            <a:gdLst/>
            <a:ahLst/>
            <a:cxnLst/>
            <a:rect l="l" t="t" r="r" b="b"/>
            <a:pathLst>
              <a:path w="5750" h="25897" extrusionOk="0">
                <a:moveTo>
                  <a:pt x="0" y="0"/>
                </a:moveTo>
                <a:lnTo>
                  <a:pt x="0" y="25897"/>
                </a:lnTo>
                <a:cubicBezTo>
                  <a:pt x="3176" y="25897"/>
                  <a:pt x="5749" y="23320"/>
                  <a:pt x="5749" y="20147"/>
                </a:cubicBezTo>
                <a:lnTo>
                  <a:pt x="5749" y="5749"/>
                </a:lnTo>
                <a:cubicBezTo>
                  <a:pt x="5749" y="2574"/>
                  <a:pt x="3176" y="0"/>
                  <a:pt x="0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89" name="Google Shape;5089;p15"/>
          <p:cNvSpPr/>
          <p:nvPr/>
        </p:nvSpPr>
        <p:spPr>
          <a:xfrm>
            <a:off x="8428900" y="3454000"/>
            <a:ext cx="143750" cy="647425"/>
          </a:xfrm>
          <a:custGeom>
            <a:avLst/>
            <a:gdLst/>
            <a:ahLst/>
            <a:cxnLst/>
            <a:rect l="l" t="t" r="r" b="b"/>
            <a:pathLst>
              <a:path w="5750" h="25897" extrusionOk="0">
                <a:moveTo>
                  <a:pt x="0" y="1"/>
                </a:moveTo>
                <a:lnTo>
                  <a:pt x="0" y="25897"/>
                </a:lnTo>
                <a:cubicBezTo>
                  <a:pt x="3176" y="25897"/>
                  <a:pt x="5749" y="23323"/>
                  <a:pt x="5749" y="20148"/>
                </a:cubicBezTo>
                <a:lnTo>
                  <a:pt x="5749" y="5752"/>
                </a:lnTo>
                <a:cubicBezTo>
                  <a:pt x="5749" y="2577"/>
                  <a:pt x="3176" y="1"/>
                  <a:pt x="0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90" name="Google Shape;5090;p15"/>
          <p:cNvSpPr txBox="1">
            <a:spLocks noGrp="1"/>
          </p:cNvSpPr>
          <p:nvPr>
            <p:ph type="title"/>
          </p:nvPr>
        </p:nvSpPr>
        <p:spPr>
          <a:xfrm>
            <a:off x="1474650" y="2280900"/>
            <a:ext cx="6194700" cy="1353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 sz="3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5091" name="Google Shape;5091;p15"/>
          <p:cNvSpPr txBox="1">
            <a:spLocks noGrp="1"/>
          </p:cNvSpPr>
          <p:nvPr>
            <p:ph type="title" idx="2" hasCustomPrompt="1"/>
          </p:nvPr>
        </p:nvSpPr>
        <p:spPr>
          <a:xfrm>
            <a:off x="3995250" y="1283250"/>
            <a:ext cx="11535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45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  <p:sp>
        <p:nvSpPr>
          <p:cNvPr id="5092" name="Google Shape;5092;p15"/>
          <p:cNvSpPr txBox="1">
            <a:spLocks noGrp="1"/>
          </p:cNvSpPr>
          <p:nvPr>
            <p:ph type="subTitle" idx="1"/>
          </p:nvPr>
        </p:nvSpPr>
        <p:spPr>
          <a:xfrm>
            <a:off x="1474650" y="3558000"/>
            <a:ext cx="6194700" cy="390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highlight>
                  <a:schemeClr val="accent1"/>
                </a:highlight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093" name="Google Shape;5093;p15"/>
          <p:cNvSpPr/>
          <p:nvPr/>
        </p:nvSpPr>
        <p:spPr>
          <a:xfrm>
            <a:off x="3005100" y="1756950"/>
            <a:ext cx="176025" cy="165050"/>
          </a:xfrm>
          <a:custGeom>
            <a:avLst/>
            <a:gdLst/>
            <a:ahLst/>
            <a:cxnLst/>
            <a:rect l="l" t="t" r="r" b="b"/>
            <a:pathLst>
              <a:path w="7041" h="6602" extrusionOk="0">
                <a:moveTo>
                  <a:pt x="4935" y="1378"/>
                </a:moveTo>
                <a:cubicBezTo>
                  <a:pt x="4939" y="1380"/>
                  <a:pt x="4948" y="1387"/>
                  <a:pt x="4965" y="1400"/>
                </a:cubicBezTo>
                <a:cubicBezTo>
                  <a:pt x="4955" y="1392"/>
                  <a:pt x="4945" y="1385"/>
                  <a:pt x="4935" y="1378"/>
                </a:cubicBezTo>
                <a:close/>
                <a:moveTo>
                  <a:pt x="1630" y="1762"/>
                </a:moveTo>
                <a:lnTo>
                  <a:pt x="1630" y="1762"/>
                </a:lnTo>
                <a:cubicBezTo>
                  <a:pt x="1621" y="1773"/>
                  <a:pt x="1618" y="1778"/>
                  <a:pt x="1618" y="1778"/>
                </a:cubicBezTo>
                <a:cubicBezTo>
                  <a:pt x="1618" y="1778"/>
                  <a:pt x="1623" y="1771"/>
                  <a:pt x="1630" y="1762"/>
                </a:cubicBezTo>
                <a:close/>
                <a:moveTo>
                  <a:pt x="3639" y="986"/>
                </a:moveTo>
                <a:cubicBezTo>
                  <a:pt x="4036" y="986"/>
                  <a:pt x="4418" y="1072"/>
                  <a:pt x="4734" y="1250"/>
                </a:cubicBezTo>
                <a:cubicBezTo>
                  <a:pt x="4786" y="1280"/>
                  <a:pt x="4839" y="1313"/>
                  <a:pt x="4890" y="1347"/>
                </a:cubicBezTo>
                <a:cubicBezTo>
                  <a:pt x="4906" y="1357"/>
                  <a:pt x="4921" y="1367"/>
                  <a:pt x="4935" y="1378"/>
                </a:cubicBezTo>
                <a:lnTo>
                  <a:pt x="4935" y="1378"/>
                </a:lnTo>
                <a:cubicBezTo>
                  <a:pt x="4934" y="1377"/>
                  <a:pt x="4933" y="1376"/>
                  <a:pt x="4933" y="1376"/>
                </a:cubicBezTo>
                <a:lnTo>
                  <a:pt x="4933" y="1376"/>
                </a:lnTo>
                <a:cubicBezTo>
                  <a:pt x="4934" y="1376"/>
                  <a:pt x="4964" y="1397"/>
                  <a:pt x="4972" y="1404"/>
                </a:cubicBezTo>
                <a:cubicBezTo>
                  <a:pt x="5081" y="1495"/>
                  <a:pt x="5182" y="1594"/>
                  <a:pt x="5275" y="1701"/>
                </a:cubicBezTo>
                <a:cubicBezTo>
                  <a:pt x="5296" y="1724"/>
                  <a:pt x="5315" y="1747"/>
                  <a:pt x="5332" y="1771"/>
                </a:cubicBezTo>
                <a:cubicBezTo>
                  <a:pt x="5336" y="1776"/>
                  <a:pt x="5339" y="1780"/>
                  <a:pt x="5342" y="1782"/>
                </a:cubicBezTo>
                <a:lnTo>
                  <a:pt x="5342" y="1782"/>
                </a:lnTo>
                <a:cubicBezTo>
                  <a:pt x="5378" y="1835"/>
                  <a:pt x="5414" y="1889"/>
                  <a:pt x="5446" y="1943"/>
                </a:cubicBezTo>
                <a:cubicBezTo>
                  <a:pt x="5477" y="1994"/>
                  <a:pt x="5507" y="2045"/>
                  <a:pt x="5534" y="2097"/>
                </a:cubicBezTo>
                <a:cubicBezTo>
                  <a:pt x="5548" y="2126"/>
                  <a:pt x="5603" y="2244"/>
                  <a:pt x="5604" y="2244"/>
                </a:cubicBezTo>
                <a:cubicBezTo>
                  <a:pt x="5605" y="2244"/>
                  <a:pt x="5604" y="2244"/>
                  <a:pt x="5604" y="2242"/>
                </a:cubicBezTo>
                <a:lnTo>
                  <a:pt x="5604" y="2242"/>
                </a:lnTo>
                <a:cubicBezTo>
                  <a:pt x="5646" y="2347"/>
                  <a:pt x="5682" y="2454"/>
                  <a:pt x="5711" y="2561"/>
                </a:cubicBezTo>
                <a:cubicBezTo>
                  <a:pt x="5726" y="2620"/>
                  <a:pt x="5741" y="2679"/>
                  <a:pt x="5751" y="2738"/>
                </a:cubicBezTo>
                <a:cubicBezTo>
                  <a:pt x="5756" y="2758"/>
                  <a:pt x="5778" y="2901"/>
                  <a:pt x="5781" y="2901"/>
                </a:cubicBezTo>
                <a:cubicBezTo>
                  <a:pt x="5781" y="2901"/>
                  <a:pt x="5781" y="2892"/>
                  <a:pt x="5779" y="2872"/>
                </a:cubicBezTo>
                <a:lnTo>
                  <a:pt x="5779" y="2872"/>
                </a:lnTo>
                <a:cubicBezTo>
                  <a:pt x="5793" y="2999"/>
                  <a:pt x="5800" y="3127"/>
                  <a:pt x="5800" y="3256"/>
                </a:cubicBezTo>
                <a:cubicBezTo>
                  <a:pt x="5798" y="3323"/>
                  <a:pt x="5796" y="3393"/>
                  <a:pt x="5791" y="3460"/>
                </a:cubicBezTo>
                <a:cubicBezTo>
                  <a:pt x="5787" y="3518"/>
                  <a:pt x="5781" y="3572"/>
                  <a:pt x="5780" y="3582"/>
                </a:cubicBezTo>
                <a:lnTo>
                  <a:pt x="5780" y="3582"/>
                </a:lnTo>
                <a:cubicBezTo>
                  <a:pt x="5759" y="3706"/>
                  <a:pt x="5734" y="3831"/>
                  <a:pt x="5699" y="3953"/>
                </a:cubicBezTo>
                <a:cubicBezTo>
                  <a:pt x="5682" y="4012"/>
                  <a:pt x="5663" y="4069"/>
                  <a:pt x="5642" y="4126"/>
                </a:cubicBezTo>
                <a:cubicBezTo>
                  <a:pt x="5631" y="4155"/>
                  <a:pt x="5621" y="4183"/>
                  <a:pt x="5610" y="4212"/>
                </a:cubicBezTo>
                <a:cubicBezTo>
                  <a:pt x="5606" y="4223"/>
                  <a:pt x="5602" y="4232"/>
                  <a:pt x="5600" y="4238"/>
                </a:cubicBezTo>
                <a:lnTo>
                  <a:pt x="5600" y="4238"/>
                </a:lnTo>
                <a:cubicBezTo>
                  <a:pt x="5597" y="4244"/>
                  <a:pt x="5593" y="4252"/>
                  <a:pt x="5589" y="4261"/>
                </a:cubicBezTo>
                <a:cubicBezTo>
                  <a:pt x="5534" y="4370"/>
                  <a:pt x="5477" y="4478"/>
                  <a:pt x="5412" y="4581"/>
                </a:cubicBezTo>
                <a:cubicBezTo>
                  <a:pt x="5311" y="4737"/>
                  <a:pt x="5324" y="4720"/>
                  <a:pt x="5189" y="4863"/>
                </a:cubicBezTo>
                <a:cubicBezTo>
                  <a:pt x="4814" y="5261"/>
                  <a:pt x="4355" y="5476"/>
                  <a:pt x="3756" y="5573"/>
                </a:cubicBezTo>
                <a:cubicBezTo>
                  <a:pt x="3620" y="5595"/>
                  <a:pt x="3482" y="5605"/>
                  <a:pt x="3344" y="5605"/>
                </a:cubicBezTo>
                <a:cubicBezTo>
                  <a:pt x="2954" y="5605"/>
                  <a:pt x="2572" y="5519"/>
                  <a:pt x="2265" y="5346"/>
                </a:cubicBezTo>
                <a:cubicBezTo>
                  <a:pt x="2214" y="5316"/>
                  <a:pt x="2164" y="5285"/>
                  <a:pt x="2113" y="5253"/>
                </a:cubicBezTo>
                <a:cubicBezTo>
                  <a:pt x="2098" y="5243"/>
                  <a:pt x="2015" y="5180"/>
                  <a:pt x="2013" y="5180"/>
                </a:cubicBezTo>
                <a:lnTo>
                  <a:pt x="2013" y="5180"/>
                </a:lnTo>
                <a:cubicBezTo>
                  <a:pt x="2013" y="5180"/>
                  <a:pt x="2019" y="5186"/>
                  <a:pt x="2037" y="5200"/>
                </a:cubicBezTo>
                <a:cubicBezTo>
                  <a:pt x="1930" y="5114"/>
                  <a:pt x="1831" y="5019"/>
                  <a:pt x="1740" y="4916"/>
                </a:cubicBezTo>
                <a:cubicBezTo>
                  <a:pt x="1728" y="4902"/>
                  <a:pt x="1675" y="4837"/>
                  <a:pt x="1657" y="4816"/>
                </a:cubicBezTo>
                <a:lnTo>
                  <a:pt x="1657" y="4816"/>
                </a:lnTo>
                <a:cubicBezTo>
                  <a:pt x="1647" y="4801"/>
                  <a:pt x="1584" y="4711"/>
                  <a:pt x="1570" y="4688"/>
                </a:cubicBezTo>
                <a:cubicBezTo>
                  <a:pt x="1500" y="4579"/>
                  <a:pt x="1439" y="4465"/>
                  <a:pt x="1382" y="4347"/>
                </a:cubicBezTo>
                <a:cubicBezTo>
                  <a:pt x="1372" y="4327"/>
                  <a:pt x="1369" y="4322"/>
                  <a:pt x="1368" y="4322"/>
                </a:cubicBezTo>
                <a:lnTo>
                  <a:pt x="1368" y="4322"/>
                </a:lnTo>
                <a:cubicBezTo>
                  <a:pt x="1368" y="4322"/>
                  <a:pt x="1368" y="4322"/>
                  <a:pt x="1368" y="4322"/>
                </a:cubicBezTo>
                <a:lnTo>
                  <a:pt x="1368" y="4322"/>
                </a:lnTo>
                <a:cubicBezTo>
                  <a:pt x="1366" y="4315"/>
                  <a:pt x="1360" y="4299"/>
                  <a:pt x="1348" y="4265"/>
                </a:cubicBezTo>
                <a:cubicBezTo>
                  <a:pt x="1329" y="4210"/>
                  <a:pt x="1308" y="4155"/>
                  <a:pt x="1291" y="4101"/>
                </a:cubicBezTo>
                <a:cubicBezTo>
                  <a:pt x="1251" y="3974"/>
                  <a:pt x="1220" y="3848"/>
                  <a:pt x="1197" y="3717"/>
                </a:cubicBezTo>
                <a:cubicBezTo>
                  <a:pt x="1192" y="3696"/>
                  <a:pt x="1179" y="3596"/>
                  <a:pt x="1178" y="3596"/>
                </a:cubicBezTo>
                <a:lnTo>
                  <a:pt x="1178" y="3596"/>
                </a:lnTo>
                <a:cubicBezTo>
                  <a:pt x="1178" y="3596"/>
                  <a:pt x="1179" y="3606"/>
                  <a:pt x="1182" y="3633"/>
                </a:cubicBezTo>
                <a:cubicBezTo>
                  <a:pt x="1173" y="3568"/>
                  <a:pt x="1167" y="3502"/>
                  <a:pt x="1165" y="3437"/>
                </a:cubicBezTo>
                <a:cubicBezTo>
                  <a:pt x="1157" y="3304"/>
                  <a:pt x="1157" y="3174"/>
                  <a:pt x="1165" y="3041"/>
                </a:cubicBezTo>
                <a:cubicBezTo>
                  <a:pt x="1167" y="3011"/>
                  <a:pt x="1179" y="2898"/>
                  <a:pt x="1181" y="2870"/>
                </a:cubicBezTo>
                <a:lnTo>
                  <a:pt x="1181" y="2870"/>
                </a:lnTo>
                <a:cubicBezTo>
                  <a:pt x="1186" y="2847"/>
                  <a:pt x="1203" y="2750"/>
                  <a:pt x="1209" y="2721"/>
                </a:cubicBezTo>
                <a:cubicBezTo>
                  <a:pt x="1239" y="2580"/>
                  <a:pt x="1281" y="2443"/>
                  <a:pt x="1327" y="2306"/>
                </a:cubicBezTo>
                <a:cubicBezTo>
                  <a:pt x="1342" y="2262"/>
                  <a:pt x="1345" y="2248"/>
                  <a:pt x="1346" y="2244"/>
                </a:cubicBezTo>
                <a:lnTo>
                  <a:pt x="1346" y="2244"/>
                </a:lnTo>
                <a:cubicBezTo>
                  <a:pt x="1348" y="2241"/>
                  <a:pt x="1355" y="2229"/>
                  <a:pt x="1376" y="2188"/>
                </a:cubicBezTo>
                <a:cubicBezTo>
                  <a:pt x="1407" y="2125"/>
                  <a:pt x="1439" y="2059"/>
                  <a:pt x="1475" y="1998"/>
                </a:cubicBezTo>
                <a:cubicBezTo>
                  <a:pt x="1511" y="1937"/>
                  <a:pt x="1551" y="1878"/>
                  <a:pt x="1588" y="1819"/>
                </a:cubicBezTo>
                <a:cubicBezTo>
                  <a:pt x="1603" y="1799"/>
                  <a:pt x="1618" y="1779"/>
                  <a:pt x="1632" y="1759"/>
                </a:cubicBezTo>
                <a:lnTo>
                  <a:pt x="1632" y="1759"/>
                </a:lnTo>
                <a:cubicBezTo>
                  <a:pt x="1639" y="1751"/>
                  <a:pt x="1646" y="1741"/>
                  <a:pt x="1654" y="1733"/>
                </a:cubicBezTo>
                <a:cubicBezTo>
                  <a:pt x="1744" y="1632"/>
                  <a:pt x="1839" y="1535"/>
                  <a:pt x="1945" y="1446"/>
                </a:cubicBezTo>
                <a:cubicBezTo>
                  <a:pt x="1949" y="1443"/>
                  <a:pt x="1952" y="1440"/>
                  <a:pt x="1955" y="1437"/>
                </a:cubicBezTo>
                <a:lnTo>
                  <a:pt x="1955" y="1437"/>
                </a:lnTo>
                <a:cubicBezTo>
                  <a:pt x="1958" y="1435"/>
                  <a:pt x="1960" y="1434"/>
                  <a:pt x="1963" y="1431"/>
                </a:cubicBezTo>
                <a:cubicBezTo>
                  <a:pt x="1993" y="1410"/>
                  <a:pt x="2022" y="1389"/>
                  <a:pt x="2054" y="1370"/>
                </a:cubicBezTo>
                <a:cubicBezTo>
                  <a:pt x="2115" y="1328"/>
                  <a:pt x="2180" y="1292"/>
                  <a:pt x="2246" y="1257"/>
                </a:cubicBezTo>
                <a:cubicBezTo>
                  <a:pt x="2372" y="1191"/>
                  <a:pt x="2412" y="1174"/>
                  <a:pt x="2604" y="1120"/>
                </a:cubicBezTo>
                <a:cubicBezTo>
                  <a:pt x="2802" y="1065"/>
                  <a:pt x="2859" y="1059"/>
                  <a:pt x="3023" y="1044"/>
                </a:cubicBezTo>
                <a:cubicBezTo>
                  <a:pt x="3046" y="1042"/>
                  <a:pt x="3069" y="1039"/>
                  <a:pt x="3092" y="1035"/>
                </a:cubicBezTo>
                <a:lnTo>
                  <a:pt x="3092" y="1035"/>
                </a:lnTo>
                <a:cubicBezTo>
                  <a:pt x="3113" y="1033"/>
                  <a:pt x="3134" y="1031"/>
                  <a:pt x="3156" y="1027"/>
                </a:cubicBezTo>
                <a:cubicBezTo>
                  <a:pt x="3317" y="1000"/>
                  <a:pt x="3479" y="986"/>
                  <a:pt x="3639" y="986"/>
                </a:cubicBezTo>
                <a:close/>
                <a:moveTo>
                  <a:pt x="3656" y="0"/>
                </a:moveTo>
                <a:cubicBezTo>
                  <a:pt x="3424" y="0"/>
                  <a:pt x="3191" y="20"/>
                  <a:pt x="2962" y="55"/>
                </a:cubicBezTo>
                <a:lnTo>
                  <a:pt x="2962" y="55"/>
                </a:lnTo>
                <a:cubicBezTo>
                  <a:pt x="1592" y="189"/>
                  <a:pt x="506" y="1128"/>
                  <a:pt x="238" y="2500"/>
                </a:cubicBezTo>
                <a:cubicBezTo>
                  <a:pt x="0" y="3730"/>
                  <a:pt x="360" y="5131"/>
                  <a:pt x="1367" y="5933"/>
                </a:cubicBezTo>
                <a:cubicBezTo>
                  <a:pt x="1934" y="6385"/>
                  <a:pt x="2656" y="6602"/>
                  <a:pt x="3382" y="6602"/>
                </a:cubicBezTo>
                <a:cubicBezTo>
                  <a:pt x="4138" y="6602"/>
                  <a:pt x="4898" y="6367"/>
                  <a:pt x="5494" y="5917"/>
                </a:cubicBezTo>
                <a:cubicBezTo>
                  <a:pt x="6607" y="5078"/>
                  <a:pt x="7041" y="3580"/>
                  <a:pt x="6659" y="2253"/>
                </a:cubicBezTo>
                <a:cubicBezTo>
                  <a:pt x="6453" y="1537"/>
                  <a:pt x="6015" y="905"/>
                  <a:pt x="5393" y="488"/>
                </a:cubicBezTo>
                <a:cubicBezTo>
                  <a:pt x="4872" y="137"/>
                  <a:pt x="4267" y="0"/>
                  <a:pt x="3656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94" name="Google Shape;5094;p15"/>
          <p:cNvSpPr/>
          <p:nvPr/>
        </p:nvSpPr>
        <p:spPr>
          <a:xfrm>
            <a:off x="7887788" y="1202063"/>
            <a:ext cx="146125" cy="137000"/>
          </a:xfrm>
          <a:custGeom>
            <a:avLst/>
            <a:gdLst/>
            <a:ahLst/>
            <a:cxnLst/>
            <a:rect l="l" t="t" r="r" b="b"/>
            <a:pathLst>
              <a:path w="5845" h="5480" extrusionOk="0">
                <a:moveTo>
                  <a:pt x="3672" y="1101"/>
                </a:moveTo>
                <a:cubicBezTo>
                  <a:pt x="3677" y="1103"/>
                  <a:pt x="3681" y="1105"/>
                  <a:pt x="3685" y="1107"/>
                </a:cubicBezTo>
                <a:lnTo>
                  <a:pt x="3685" y="1107"/>
                </a:lnTo>
                <a:cubicBezTo>
                  <a:pt x="3681" y="1105"/>
                  <a:pt x="3677" y="1103"/>
                  <a:pt x="3672" y="1101"/>
                </a:cubicBezTo>
                <a:close/>
                <a:moveTo>
                  <a:pt x="3072" y="4464"/>
                </a:moveTo>
                <a:lnTo>
                  <a:pt x="3072" y="4464"/>
                </a:lnTo>
                <a:cubicBezTo>
                  <a:pt x="3071" y="4464"/>
                  <a:pt x="3070" y="4464"/>
                  <a:pt x="3069" y="4464"/>
                </a:cubicBezTo>
                <a:lnTo>
                  <a:pt x="3069" y="4464"/>
                </a:lnTo>
                <a:cubicBezTo>
                  <a:pt x="3070" y="4464"/>
                  <a:pt x="3071" y="4464"/>
                  <a:pt x="3072" y="4464"/>
                </a:cubicBezTo>
                <a:close/>
                <a:moveTo>
                  <a:pt x="3052" y="4466"/>
                </a:moveTo>
                <a:lnTo>
                  <a:pt x="3052" y="4466"/>
                </a:lnTo>
                <a:cubicBezTo>
                  <a:pt x="3035" y="4469"/>
                  <a:pt x="3029" y="4470"/>
                  <a:pt x="3029" y="4470"/>
                </a:cubicBezTo>
                <a:cubicBezTo>
                  <a:pt x="3028" y="4470"/>
                  <a:pt x="3040" y="4468"/>
                  <a:pt x="3052" y="4466"/>
                </a:cubicBezTo>
                <a:close/>
                <a:moveTo>
                  <a:pt x="3036" y="989"/>
                </a:moveTo>
                <a:cubicBezTo>
                  <a:pt x="3084" y="989"/>
                  <a:pt x="3131" y="990"/>
                  <a:pt x="3177" y="992"/>
                </a:cubicBezTo>
                <a:cubicBezTo>
                  <a:pt x="3207" y="994"/>
                  <a:pt x="3236" y="998"/>
                  <a:pt x="3264" y="1000"/>
                </a:cubicBezTo>
                <a:cubicBezTo>
                  <a:pt x="3270" y="1000"/>
                  <a:pt x="3275" y="1000"/>
                  <a:pt x="3280" y="1000"/>
                </a:cubicBezTo>
                <a:lnTo>
                  <a:pt x="3280" y="1000"/>
                </a:lnTo>
                <a:cubicBezTo>
                  <a:pt x="3393" y="1021"/>
                  <a:pt x="3502" y="1045"/>
                  <a:pt x="3611" y="1080"/>
                </a:cubicBezTo>
                <a:cubicBezTo>
                  <a:pt x="3640" y="1091"/>
                  <a:pt x="3708" y="1119"/>
                  <a:pt x="3711" y="1119"/>
                </a:cubicBezTo>
                <a:cubicBezTo>
                  <a:pt x="3711" y="1119"/>
                  <a:pt x="3710" y="1118"/>
                  <a:pt x="3707" y="1117"/>
                </a:cubicBezTo>
                <a:lnTo>
                  <a:pt x="3707" y="1117"/>
                </a:lnTo>
                <a:cubicBezTo>
                  <a:pt x="3752" y="1138"/>
                  <a:pt x="3795" y="1160"/>
                  <a:pt x="3839" y="1186"/>
                </a:cubicBezTo>
                <a:cubicBezTo>
                  <a:pt x="3883" y="1209"/>
                  <a:pt x="3923" y="1236"/>
                  <a:pt x="3965" y="1261"/>
                </a:cubicBezTo>
                <a:cubicBezTo>
                  <a:pt x="3979" y="1270"/>
                  <a:pt x="3990" y="1277"/>
                  <a:pt x="3997" y="1281"/>
                </a:cubicBezTo>
                <a:lnTo>
                  <a:pt x="3997" y="1281"/>
                </a:lnTo>
                <a:cubicBezTo>
                  <a:pt x="4000" y="1284"/>
                  <a:pt x="4004" y="1288"/>
                  <a:pt x="4010" y="1293"/>
                </a:cubicBezTo>
                <a:cubicBezTo>
                  <a:pt x="4096" y="1369"/>
                  <a:pt x="4178" y="1443"/>
                  <a:pt x="4252" y="1531"/>
                </a:cubicBezTo>
                <a:cubicBezTo>
                  <a:pt x="4265" y="1544"/>
                  <a:pt x="4276" y="1558"/>
                  <a:pt x="4288" y="1572"/>
                </a:cubicBezTo>
                <a:lnTo>
                  <a:pt x="4288" y="1572"/>
                </a:lnTo>
                <a:cubicBezTo>
                  <a:pt x="4314" y="1615"/>
                  <a:pt x="4345" y="1659"/>
                  <a:pt x="4374" y="1704"/>
                </a:cubicBezTo>
                <a:cubicBezTo>
                  <a:pt x="4397" y="1744"/>
                  <a:pt x="4422" y="1784"/>
                  <a:pt x="4444" y="1826"/>
                </a:cubicBezTo>
                <a:cubicBezTo>
                  <a:pt x="4456" y="1852"/>
                  <a:pt x="4498" y="1948"/>
                  <a:pt x="4500" y="1948"/>
                </a:cubicBezTo>
                <a:cubicBezTo>
                  <a:pt x="4500" y="1948"/>
                  <a:pt x="4500" y="1947"/>
                  <a:pt x="4500" y="1946"/>
                </a:cubicBezTo>
                <a:lnTo>
                  <a:pt x="4500" y="1946"/>
                </a:lnTo>
                <a:cubicBezTo>
                  <a:pt x="4527" y="2021"/>
                  <a:pt x="4553" y="2096"/>
                  <a:pt x="4574" y="2174"/>
                </a:cubicBezTo>
                <a:cubicBezTo>
                  <a:pt x="4587" y="2220"/>
                  <a:pt x="4597" y="2266"/>
                  <a:pt x="4608" y="2315"/>
                </a:cubicBezTo>
                <a:cubicBezTo>
                  <a:pt x="4614" y="2346"/>
                  <a:pt x="4627" y="2444"/>
                  <a:pt x="4628" y="2444"/>
                </a:cubicBezTo>
                <a:cubicBezTo>
                  <a:pt x="4629" y="2444"/>
                  <a:pt x="4628" y="2430"/>
                  <a:pt x="4625" y="2395"/>
                </a:cubicBezTo>
                <a:lnTo>
                  <a:pt x="4625" y="2395"/>
                </a:lnTo>
                <a:cubicBezTo>
                  <a:pt x="4635" y="2498"/>
                  <a:pt x="4644" y="2599"/>
                  <a:pt x="4642" y="2702"/>
                </a:cubicBezTo>
                <a:cubicBezTo>
                  <a:pt x="4642" y="2757"/>
                  <a:pt x="4639" y="2812"/>
                  <a:pt x="4635" y="2867"/>
                </a:cubicBezTo>
                <a:cubicBezTo>
                  <a:pt x="4633" y="2890"/>
                  <a:pt x="4631" y="2915"/>
                  <a:pt x="4629" y="2938"/>
                </a:cubicBezTo>
                <a:cubicBezTo>
                  <a:pt x="4629" y="2941"/>
                  <a:pt x="4629" y="2943"/>
                  <a:pt x="4629" y="2945"/>
                </a:cubicBezTo>
                <a:lnTo>
                  <a:pt x="4629" y="2945"/>
                </a:lnTo>
                <a:cubicBezTo>
                  <a:pt x="4610" y="3044"/>
                  <a:pt x="4592" y="3139"/>
                  <a:pt x="4564" y="3235"/>
                </a:cubicBezTo>
                <a:cubicBezTo>
                  <a:pt x="4551" y="3282"/>
                  <a:pt x="4536" y="3328"/>
                  <a:pt x="4519" y="3372"/>
                </a:cubicBezTo>
                <a:cubicBezTo>
                  <a:pt x="4511" y="3396"/>
                  <a:pt x="4503" y="3419"/>
                  <a:pt x="4494" y="3442"/>
                </a:cubicBezTo>
                <a:cubicBezTo>
                  <a:pt x="4493" y="3445"/>
                  <a:pt x="4492" y="3448"/>
                  <a:pt x="4491" y="3451"/>
                </a:cubicBezTo>
                <a:lnTo>
                  <a:pt x="4491" y="3451"/>
                </a:lnTo>
                <a:cubicBezTo>
                  <a:pt x="4490" y="3453"/>
                  <a:pt x="4489" y="3455"/>
                  <a:pt x="4488" y="3457"/>
                </a:cubicBezTo>
                <a:cubicBezTo>
                  <a:pt x="4439" y="3543"/>
                  <a:pt x="4399" y="3629"/>
                  <a:pt x="4345" y="3714"/>
                </a:cubicBezTo>
                <a:cubicBezTo>
                  <a:pt x="4335" y="3728"/>
                  <a:pt x="4281" y="3805"/>
                  <a:pt x="4270" y="3821"/>
                </a:cubicBezTo>
                <a:lnTo>
                  <a:pt x="4270" y="3821"/>
                </a:lnTo>
                <a:cubicBezTo>
                  <a:pt x="4265" y="3827"/>
                  <a:pt x="4261" y="3833"/>
                  <a:pt x="4258" y="3836"/>
                </a:cubicBezTo>
                <a:cubicBezTo>
                  <a:pt x="4233" y="3863"/>
                  <a:pt x="4210" y="3891"/>
                  <a:pt x="4184" y="3918"/>
                </a:cubicBezTo>
                <a:cubicBezTo>
                  <a:pt x="4149" y="3956"/>
                  <a:pt x="4113" y="3990"/>
                  <a:pt x="4077" y="4025"/>
                </a:cubicBezTo>
                <a:cubicBezTo>
                  <a:pt x="4063" y="4038"/>
                  <a:pt x="3976" y="4107"/>
                  <a:pt x="3979" y="4107"/>
                </a:cubicBezTo>
                <a:cubicBezTo>
                  <a:pt x="3979" y="4107"/>
                  <a:pt x="3980" y="4107"/>
                  <a:pt x="3980" y="4107"/>
                </a:cubicBezTo>
                <a:lnTo>
                  <a:pt x="3980" y="4107"/>
                </a:lnTo>
                <a:cubicBezTo>
                  <a:pt x="3895" y="4167"/>
                  <a:pt x="3805" y="4221"/>
                  <a:pt x="3713" y="4270"/>
                </a:cubicBezTo>
                <a:cubicBezTo>
                  <a:pt x="3690" y="4281"/>
                  <a:pt x="3603" y="4321"/>
                  <a:pt x="3608" y="4321"/>
                </a:cubicBezTo>
                <a:cubicBezTo>
                  <a:pt x="3609" y="4321"/>
                  <a:pt x="3610" y="4320"/>
                  <a:pt x="3614" y="4319"/>
                </a:cubicBezTo>
                <a:lnTo>
                  <a:pt x="3614" y="4319"/>
                </a:lnTo>
                <a:cubicBezTo>
                  <a:pt x="3570" y="4336"/>
                  <a:pt x="3525" y="4351"/>
                  <a:pt x="3481" y="4365"/>
                </a:cubicBezTo>
                <a:cubicBezTo>
                  <a:pt x="3350" y="4407"/>
                  <a:pt x="3217" y="4438"/>
                  <a:pt x="3080" y="4461"/>
                </a:cubicBezTo>
                <a:cubicBezTo>
                  <a:pt x="3073" y="4463"/>
                  <a:pt x="3067" y="4464"/>
                  <a:pt x="3061" y="4465"/>
                </a:cubicBezTo>
                <a:lnTo>
                  <a:pt x="3061" y="4465"/>
                </a:lnTo>
                <a:cubicBezTo>
                  <a:pt x="3027" y="4468"/>
                  <a:pt x="2993" y="4470"/>
                  <a:pt x="2958" y="4474"/>
                </a:cubicBezTo>
                <a:cubicBezTo>
                  <a:pt x="2899" y="4478"/>
                  <a:pt x="2840" y="4480"/>
                  <a:pt x="2779" y="4480"/>
                </a:cubicBezTo>
                <a:cubicBezTo>
                  <a:pt x="2762" y="4481"/>
                  <a:pt x="2745" y="4481"/>
                  <a:pt x="2728" y="4481"/>
                </a:cubicBezTo>
                <a:cubicBezTo>
                  <a:pt x="2682" y="4481"/>
                  <a:pt x="2635" y="4479"/>
                  <a:pt x="2588" y="4476"/>
                </a:cubicBezTo>
                <a:cubicBezTo>
                  <a:pt x="2560" y="4474"/>
                  <a:pt x="2533" y="4470"/>
                  <a:pt x="2505" y="4468"/>
                </a:cubicBezTo>
                <a:cubicBezTo>
                  <a:pt x="2503" y="4468"/>
                  <a:pt x="2500" y="4468"/>
                  <a:pt x="2498" y="4467"/>
                </a:cubicBezTo>
                <a:lnTo>
                  <a:pt x="2498" y="4467"/>
                </a:lnTo>
                <a:cubicBezTo>
                  <a:pt x="2389" y="4444"/>
                  <a:pt x="2284" y="4423"/>
                  <a:pt x="2179" y="4388"/>
                </a:cubicBezTo>
                <a:cubicBezTo>
                  <a:pt x="2150" y="4378"/>
                  <a:pt x="2089" y="4350"/>
                  <a:pt x="2086" y="4350"/>
                </a:cubicBezTo>
                <a:lnTo>
                  <a:pt x="2086" y="4350"/>
                </a:lnTo>
                <a:cubicBezTo>
                  <a:pt x="2085" y="4350"/>
                  <a:pt x="2095" y="4356"/>
                  <a:pt x="2126" y="4371"/>
                </a:cubicBezTo>
                <a:cubicBezTo>
                  <a:pt x="2071" y="4346"/>
                  <a:pt x="2017" y="4318"/>
                  <a:pt x="1964" y="4289"/>
                </a:cubicBezTo>
                <a:cubicBezTo>
                  <a:pt x="1924" y="4266"/>
                  <a:pt x="1884" y="4240"/>
                  <a:pt x="1844" y="4215"/>
                </a:cubicBezTo>
                <a:cubicBezTo>
                  <a:pt x="1818" y="4198"/>
                  <a:pt x="1769" y="4158"/>
                  <a:pt x="1768" y="4158"/>
                </a:cubicBezTo>
                <a:lnTo>
                  <a:pt x="1768" y="4158"/>
                </a:lnTo>
                <a:cubicBezTo>
                  <a:pt x="1768" y="4158"/>
                  <a:pt x="1777" y="4166"/>
                  <a:pt x="1804" y="4190"/>
                </a:cubicBezTo>
                <a:cubicBezTo>
                  <a:pt x="1720" y="4116"/>
                  <a:pt x="1637" y="4044"/>
                  <a:pt x="1564" y="3960"/>
                </a:cubicBezTo>
                <a:cubicBezTo>
                  <a:pt x="1558" y="3953"/>
                  <a:pt x="1523" y="3910"/>
                  <a:pt x="1505" y="3887"/>
                </a:cubicBezTo>
                <a:lnTo>
                  <a:pt x="1505" y="3887"/>
                </a:lnTo>
                <a:cubicBezTo>
                  <a:pt x="1486" y="3860"/>
                  <a:pt x="1451" y="3810"/>
                  <a:pt x="1444" y="3800"/>
                </a:cubicBezTo>
                <a:cubicBezTo>
                  <a:pt x="1389" y="3712"/>
                  <a:pt x="1345" y="3617"/>
                  <a:pt x="1294" y="3526"/>
                </a:cubicBezTo>
                <a:cubicBezTo>
                  <a:pt x="1292" y="3522"/>
                  <a:pt x="1290" y="3518"/>
                  <a:pt x="1288" y="3515"/>
                </a:cubicBezTo>
                <a:lnTo>
                  <a:pt x="1288" y="3515"/>
                </a:lnTo>
                <a:cubicBezTo>
                  <a:pt x="1286" y="3508"/>
                  <a:pt x="1282" y="3497"/>
                  <a:pt x="1277" y="3484"/>
                </a:cubicBezTo>
                <a:cubicBezTo>
                  <a:pt x="1262" y="3440"/>
                  <a:pt x="1246" y="3398"/>
                  <a:pt x="1231" y="3353"/>
                </a:cubicBezTo>
                <a:cubicBezTo>
                  <a:pt x="1199" y="3252"/>
                  <a:pt x="1174" y="3149"/>
                  <a:pt x="1155" y="3046"/>
                </a:cubicBezTo>
                <a:cubicBezTo>
                  <a:pt x="1149" y="3013"/>
                  <a:pt x="1144" y="2955"/>
                  <a:pt x="1143" y="2955"/>
                </a:cubicBezTo>
                <a:lnTo>
                  <a:pt x="1143" y="2955"/>
                </a:lnTo>
                <a:cubicBezTo>
                  <a:pt x="1143" y="2955"/>
                  <a:pt x="1144" y="2969"/>
                  <a:pt x="1147" y="3006"/>
                </a:cubicBezTo>
                <a:cubicBezTo>
                  <a:pt x="1142" y="2953"/>
                  <a:pt x="1136" y="2900"/>
                  <a:pt x="1134" y="2848"/>
                </a:cubicBezTo>
                <a:cubicBezTo>
                  <a:pt x="1128" y="2742"/>
                  <a:pt x="1128" y="2637"/>
                  <a:pt x="1134" y="2532"/>
                </a:cubicBezTo>
                <a:cubicBezTo>
                  <a:pt x="1135" y="2514"/>
                  <a:pt x="1144" y="2437"/>
                  <a:pt x="1147" y="2404"/>
                </a:cubicBezTo>
                <a:lnTo>
                  <a:pt x="1147" y="2404"/>
                </a:lnTo>
                <a:cubicBezTo>
                  <a:pt x="1152" y="2372"/>
                  <a:pt x="1162" y="2318"/>
                  <a:pt x="1166" y="2302"/>
                </a:cubicBezTo>
                <a:cubicBezTo>
                  <a:pt x="1189" y="2188"/>
                  <a:pt x="1222" y="2081"/>
                  <a:pt x="1260" y="1969"/>
                </a:cubicBezTo>
                <a:cubicBezTo>
                  <a:pt x="1266" y="1952"/>
                  <a:pt x="1270" y="1941"/>
                  <a:pt x="1272" y="1933"/>
                </a:cubicBezTo>
                <a:lnTo>
                  <a:pt x="1272" y="1933"/>
                </a:lnTo>
                <a:cubicBezTo>
                  <a:pt x="1276" y="1926"/>
                  <a:pt x="1282" y="1915"/>
                  <a:pt x="1290" y="1900"/>
                </a:cubicBezTo>
                <a:cubicBezTo>
                  <a:pt x="1315" y="1849"/>
                  <a:pt x="1340" y="1797"/>
                  <a:pt x="1368" y="1748"/>
                </a:cubicBezTo>
                <a:cubicBezTo>
                  <a:pt x="1397" y="1700"/>
                  <a:pt x="1429" y="1651"/>
                  <a:pt x="1460" y="1605"/>
                </a:cubicBezTo>
                <a:cubicBezTo>
                  <a:pt x="1471" y="1589"/>
                  <a:pt x="1477" y="1579"/>
                  <a:pt x="1481" y="1572"/>
                </a:cubicBezTo>
                <a:lnTo>
                  <a:pt x="1481" y="1572"/>
                </a:lnTo>
                <a:cubicBezTo>
                  <a:pt x="1485" y="1568"/>
                  <a:pt x="1490" y="1563"/>
                  <a:pt x="1496" y="1556"/>
                </a:cubicBezTo>
                <a:cubicBezTo>
                  <a:pt x="1571" y="1480"/>
                  <a:pt x="1645" y="1406"/>
                  <a:pt x="1723" y="1331"/>
                </a:cubicBezTo>
                <a:lnTo>
                  <a:pt x="1723" y="1331"/>
                </a:lnTo>
                <a:cubicBezTo>
                  <a:pt x="1723" y="1331"/>
                  <a:pt x="1724" y="1331"/>
                  <a:pt x="1724" y="1331"/>
                </a:cubicBezTo>
                <a:cubicBezTo>
                  <a:pt x="1747" y="1314"/>
                  <a:pt x="1770" y="1297"/>
                  <a:pt x="1795" y="1280"/>
                </a:cubicBezTo>
                <a:cubicBezTo>
                  <a:pt x="1846" y="1249"/>
                  <a:pt x="1897" y="1219"/>
                  <a:pt x="1949" y="1192"/>
                </a:cubicBezTo>
                <a:cubicBezTo>
                  <a:pt x="1970" y="1179"/>
                  <a:pt x="1993" y="1171"/>
                  <a:pt x="2015" y="1158"/>
                </a:cubicBezTo>
                <a:cubicBezTo>
                  <a:pt x="2019" y="1156"/>
                  <a:pt x="2023" y="1153"/>
                  <a:pt x="2026" y="1151"/>
                </a:cubicBezTo>
                <a:lnTo>
                  <a:pt x="2026" y="1151"/>
                </a:lnTo>
                <a:cubicBezTo>
                  <a:pt x="2028" y="1151"/>
                  <a:pt x="2030" y="1150"/>
                  <a:pt x="2031" y="1150"/>
                </a:cubicBezTo>
                <a:cubicBezTo>
                  <a:pt x="2092" y="1131"/>
                  <a:pt x="2151" y="1108"/>
                  <a:pt x="2213" y="1091"/>
                </a:cubicBezTo>
                <a:cubicBezTo>
                  <a:pt x="2269" y="1076"/>
                  <a:pt x="2328" y="1066"/>
                  <a:pt x="2385" y="1051"/>
                </a:cubicBezTo>
                <a:cubicBezTo>
                  <a:pt x="2395" y="1049"/>
                  <a:pt x="2412" y="1046"/>
                  <a:pt x="2426" y="1043"/>
                </a:cubicBezTo>
                <a:lnTo>
                  <a:pt x="2426" y="1043"/>
                </a:lnTo>
                <a:cubicBezTo>
                  <a:pt x="2457" y="1040"/>
                  <a:pt x="2490" y="1037"/>
                  <a:pt x="2522" y="1034"/>
                </a:cubicBezTo>
                <a:cubicBezTo>
                  <a:pt x="2545" y="1032"/>
                  <a:pt x="2568" y="1029"/>
                  <a:pt x="2590" y="1025"/>
                </a:cubicBezTo>
                <a:lnTo>
                  <a:pt x="2590" y="1025"/>
                </a:lnTo>
                <a:cubicBezTo>
                  <a:pt x="2612" y="1023"/>
                  <a:pt x="2633" y="1021"/>
                  <a:pt x="2655" y="1017"/>
                </a:cubicBezTo>
                <a:cubicBezTo>
                  <a:pt x="2687" y="1011"/>
                  <a:pt x="2720" y="1004"/>
                  <a:pt x="2754" y="1000"/>
                </a:cubicBezTo>
                <a:lnTo>
                  <a:pt x="2754" y="1000"/>
                </a:lnTo>
                <a:cubicBezTo>
                  <a:pt x="2725" y="1004"/>
                  <a:pt x="2717" y="1006"/>
                  <a:pt x="2719" y="1006"/>
                </a:cubicBezTo>
                <a:cubicBezTo>
                  <a:pt x="2724" y="1006"/>
                  <a:pt x="2776" y="1000"/>
                  <a:pt x="2790" y="998"/>
                </a:cubicBezTo>
                <a:cubicBezTo>
                  <a:pt x="2853" y="996"/>
                  <a:pt x="2914" y="990"/>
                  <a:pt x="2977" y="990"/>
                </a:cubicBezTo>
                <a:cubicBezTo>
                  <a:pt x="2997" y="989"/>
                  <a:pt x="3017" y="989"/>
                  <a:pt x="3036" y="989"/>
                </a:cubicBezTo>
                <a:close/>
                <a:moveTo>
                  <a:pt x="3033" y="0"/>
                </a:moveTo>
                <a:cubicBezTo>
                  <a:pt x="2855" y="0"/>
                  <a:pt x="2675" y="14"/>
                  <a:pt x="2498" y="40"/>
                </a:cubicBezTo>
                <a:lnTo>
                  <a:pt x="2498" y="40"/>
                </a:lnTo>
                <a:cubicBezTo>
                  <a:pt x="1906" y="92"/>
                  <a:pt x="1353" y="298"/>
                  <a:pt x="921" y="716"/>
                </a:cubicBezTo>
                <a:cubicBezTo>
                  <a:pt x="548" y="1074"/>
                  <a:pt x="295" y="1567"/>
                  <a:pt x="199" y="2073"/>
                </a:cubicBezTo>
                <a:cubicBezTo>
                  <a:pt x="1" y="3090"/>
                  <a:pt x="293" y="4249"/>
                  <a:pt x="1125" y="4914"/>
                </a:cubicBezTo>
                <a:cubicBezTo>
                  <a:pt x="1601" y="5295"/>
                  <a:pt x="2207" y="5480"/>
                  <a:pt x="2815" y="5480"/>
                </a:cubicBezTo>
                <a:cubicBezTo>
                  <a:pt x="3434" y="5480"/>
                  <a:pt x="4057" y="5289"/>
                  <a:pt x="4549" y="4919"/>
                </a:cubicBezTo>
                <a:cubicBezTo>
                  <a:pt x="5476" y="4221"/>
                  <a:pt x="5844" y="2983"/>
                  <a:pt x="5526" y="1874"/>
                </a:cubicBezTo>
                <a:cubicBezTo>
                  <a:pt x="5354" y="1274"/>
                  <a:pt x="4987" y="750"/>
                  <a:pt x="4469" y="402"/>
                </a:cubicBezTo>
                <a:cubicBezTo>
                  <a:pt x="4038" y="112"/>
                  <a:pt x="3538" y="0"/>
                  <a:pt x="3033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95" name="Google Shape;5095;p15"/>
          <p:cNvSpPr/>
          <p:nvPr/>
        </p:nvSpPr>
        <p:spPr>
          <a:xfrm>
            <a:off x="1670575" y="1058113"/>
            <a:ext cx="117525" cy="110100"/>
          </a:xfrm>
          <a:custGeom>
            <a:avLst/>
            <a:gdLst/>
            <a:ahLst/>
            <a:cxnLst/>
            <a:rect l="l" t="t" r="r" b="b"/>
            <a:pathLst>
              <a:path w="4701" h="4404" extrusionOk="0">
                <a:moveTo>
                  <a:pt x="1951" y="1032"/>
                </a:moveTo>
                <a:cubicBezTo>
                  <a:pt x="1950" y="1033"/>
                  <a:pt x="1949" y="1033"/>
                  <a:pt x="1947" y="1033"/>
                </a:cubicBezTo>
                <a:cubicBezTo>
                  <a:pt x="1948" y="1033"/>
                  <a:pt x="1950" y="1033"/>
                  <a:pt x="1951" y="1032"/>
                </a:cubicBezTo>
                <a:close/>
                <a:moveTo>
                  <a:pt x="2857" y="1059"/>
                </a:moveTo>
                <a:cubicBezTo>
                  <a:pt x="2871" y="1059"/>
                  <a:pt x="2889" y="1066"/>
                  <a:pt x="2907" y="1075"/>
                </a:cubicBezTo>
                <a:lnTo>
                  <a:pt x="2907" y="1075"/>
                </a:lnTo>
                <a:cubicBezTo>
                  <a:pt x="2887" y="1068"/>
                  <a:pt x="2858" y="1059"/>
                  <a:pt x="2857" y="1059"/>
                </a:cubicBezTo>
                <a:close/>
                <a:moveTo>
                  <a:pt x="3091" y="1185"/>
                </a:moveTo>
                <a:cubicBezTo>
                  <a:pt x="3091" y="1185"/>
                  <a:pt x="3091" y="1185"/>
                  <a:pt x="3091" y="1185"/>
                </a:cubicBezTo>
                <a:lnTo>
                  <a:pt x="3091" y="1185"/>
                </a:lnTo>
                <a:cubicBezTo>
                  <a:pt x="3091" y="1185"/>
                  <a:pt x="3091" y="1185"/>
                  <a:pt x="3091" y="1185"/>
                </a:cubicBezTo>
                <a:close/>
                <a:moveTo>
                  <a:pt x="3104" y="1198"/>
                </a:moveTo>
                <a:cubicBezTo>
                  <a:pt x="3111" y="1203"/>
                  <a:pt x="3118" y="1208"/>
                  <a:pt x="3125" y="1213"/>
                </a:cubicBezTo>
                <a:cubicBezTo>
                  <a:pt x="3142" y="1224"/>
                  <a:pt x="3149" y="1229"/>
                  <a:pt x="3148" y="1229"/>
                </a:cubicBezTo>
                <a:cubicBezTo>
                  <a:pt x="3148" y="1229"/>
                  <a:pt x="3121" y="1211"/>
                  <a:pt x="3104" y="1198"/>
                </a:cubicBezTo>
                <a:close/>
                <a:moveTo>
                  <a:pt x="1747" y="3319"/>
                </a:moveTo>
                <a:cubicBezTo>
                  <a:pt x="1767" y="3326"/>
                  <a:pt x="1803" y="3338"/>
                  <a:pt x="1802" y="3338"/>
                </a:cubicBezTo>
                <a:cubicBezTo>
                  <a:pt x="1800" y="3339"/>
                  <a:pt x="1799" y="3339"/>
                  <a:pt x="1797" y="3339"/>
                </a:cubicBezTo>
                <a:cubicBezTo>
                  <a:pt x="1785" y="3339"/>
                  <a:pt x="1766" y="3330"/>
                  <a:pt x="1747" y="3319"/>
                </a:cubicBezTo>
                <a:close/>
                <a:moveTo>
                  <a:pt x="2463" y="3393"/>
                </a:moveTo>
                <a:cubicBezTo>
                  <a:pt x="2461" y="3393"/>
                  <a:pt x="2459" y="3393"/>
                  <a:pt x="2456" y="3393"/>
                </a:cubicBezTo>
                <a:lnTo>
                  <a:pt x="2456" y="3393"/>
                </a:lnTo>
                <a:cubicBezTo>
                  <a:pt x="2459" y="3393"/>
                  <a:pt x="2462" y="3393"/>
                  <a:pt x="2463" y="3393"/>
                </a:cubicBezTo>
                <a:close/>
                <a:moveTo>
                  <a:pt x="2387" y="989"/>
                </a:moveTo>
                <a:cubicBezTo>
                  <a:pt x="2440" y="989"/>
                  <a:pt x="2491" y="989"/>
                  <a:pt x="2541" y="993"/>
                </a:cubicBezTo>
                <a:cubicBezTo>
                  <a:pt x="2560" y="993"/>
                  <a:pt x="2582" y="997"/>
                  <a:pt x="2601" y="998"/>
                </a:cubicBezTo>
                <a:lnTo>
                  <a:pt x="2601" y="998"/>
                </a:lnTo>
                <a:cubicBezTo>
                  <a:pt x="2682" y="1018"/>
                  <a:pt x="2761" y="1029"/>
                  <a:pt x="2840" y="1057"/>
                </a:cubicBezTo>
                <a:cubicBezTo>
                  <a:pt x="2857" y="1061"/>
                  <a:pt x="2876" y="1069"/>
                  <a:pt x="2895" y="1076"/>
                </a:cubicBezTo>
                <a:cubicBezTo>
                  <a:pt x="2906" y="1079"/>
                  <a:pt x="2914" y="1081"/>
                  <a:pt x="2919" y="1082"/>
                </a:cubicBezTo>
                <a:lnTo>
                  <a:pt x="2919" y="1082"/>
                </a:lnTo>
                <a:cubicBezTo>
                  <a:pt x="2944" y="1096"/>
                  <a:pt x="2968" y="1113"/>
                  <a:pt x="2984" y="1122"/>
                </a:cubicBezTo>
                <a:cubicBezTo>
                  <a:pt x="3015" y="1139"/>
                  <a:pt x="3049" y="1160"/>
                  <a:pt x="3080" y="1181"/>
                </a:cubicBezTo>
                <a:cubicBezTo>
                  <a:pt x="3084" y="1184"/>
                  <a:pt x="3088" y="1186"/>
                  <a:pt x="3092" y="1189"/>
                </a:cubicBezTo>
                <a:lnTo>
                  <a:pt x="3092" y="1189"/>
                </a:lnTo>
                <a:cubicBezTo>
                  <a:pt x="3107" y="1217"/>
                  <a:pt x="3258" y="1347"/>
                  <a:pt x="3274" y="1366"/>
                </a:cubicBezTo>
                <a:cubicBezTo>
                  <a:pt x="3278" y="1370"/>
                  <a:pt x="3281" y="1374"/>
                  <a:pt x="3284" y="1378"/>
                </a:cubicBezTo>
                <a:lnTo>
                  <a:pt x="3284" y="1378"/>
                </a:lnTo>
                <a:cubicBezTo>
                  <a:pt x="3304" y="1410"/>
                  <a:pt x="3328" y="1440"/>
                  <a:pt x="3348" y="1474"/>
                </a:cubicBezTo>
                <a:cubicBezTo>
                  <a:pt x="3367" y="1503"/>
                  <a:pt x="3386" y="1535"/>
                  <a:pt x="3403" y="1569"/>
                </a:cubicBezTo>
                <a:cubicBezTo>
                  <a:pt x="3409" y="1579"/>
                  <a:pt x="3414" y="1591"/>
                  <a:pt x="3420" y="1604"/>
                </a:cubicBezTo>
                <a:lnTo>
                  <a:pt x="3420" y="1604"/>
                </a:lnTo>
                <a:cubicBezTo>
                  <a:pt x="3420" y="1602"/>
                  <a:pt x="3420" y="1600"/>
                  <a:pt x="3420" y="1598"/>
                </a:cubicBezTo>
                <a:lnTo>
                  <a:pt x="3420" y="1598"/>
                </a:lnTo>
                <a:cubicBezTo>
                  <a:pt x="3420" y="1600"/>
                  <a:pt x="3420" y="1602"/>
                  <a:pt x="3420" y="1604"/>
                </a:cubicBezTo>
                <a:lnTo>
                  <a:pt x="3420" y="1604"/>
                </a:lnTo>
                <a:cubicBezTo>
                  <a:pt x="3420" y="1604"/>
                  <a:pt x="3420" y="1604"/>
                  <a:pt x="3420" y="1604"/>
                </a:cubicBezTo>
                <a:lnTo>
                  <a:pt x="3420" y="1604"/>
                </a:lnTo>
                <a:cubicBezTo>
                  <a:pt x="3420" y="1621"/>
                  <a:pt x="3423" y="1634"/>
                  <a:pt x="3427" y="1644"/>
                </a:cubicBezTo>
                <a:lnTo>
                  <a:pt x="3427" y="1644"/>
                </a:lnTo>
                <a:cubicBezTo>
                  <a:pt x="3423" y="1630"/>
                  <a:pt x="3420" y="1616"/>
                  <a:pt x="3420" y="1604"/>
                </a:cubicBezTo>
                <a:lnTo>
                  <a:pt x="3420" y="1604"/>
                </a:lnTo>
                <a:cubicBezTo>
                  <a:pt x="3422" y="1608"/>
                  <a:pt x="3424" y="1613"/>
                  <a:pt x="3426" y="1617"/>
                </a:cubicBezTo>
                <a:cubicBezTo>
                  <a:pt x="3442" y="1646"/>
                  <a:pt x="3443" y="1659"/>
                  <a:pt x="3439" y="1659"/>
                </a:cubicBezTo>
                <a:cubicBezTo>
                  <a:pt x="3436" y="1659"/>
                  <a:pt x="3432" y="1654"/>
                  <a:pt x="3427" y="1644"/>
                </a:cubicBezTo>
                <a:lnTo>
                  <a:pt x="3427" y="1644"/>
                </a:lnTo>
                <a:cubicBezTo>
                  <a:pt x="3443" y="1697"/>
                  <a:pt x="3479" y="1760"/>
                  <a:pt x="3491" y="1802"/>
                </a:cubicBezTo>
                <a:cubicBezTo>
                  <a:pt x="3500" y="1838"/>
                  <a:pt x="3508" y="1874"/>
                  <a:pt x="3517" y="1910"/>
                </a:cubicBezTo>
                <a:cubicBezTo>
                  <a:pt x="3521" y="1933"/>
                  <a:pt x="3525" y="1954"/>
                  <a:pt x="3529" y="1977"/>
                </a:cubicBezTo>
                <a:cubicBezTo>
                  <a:pt x="3534" y="2005"/>
                  <a:pt x="3537" y="2015"/>
                  <a:pt x="3538" y="2015"/>
                </a:cubicBezTo>
                <a:cubicBezTo>
                  <a:pt x="3540" y="2015"/>
                  <a:pt x="3530" y="1942"/>
                  <a:pt x="3525" y="1939"/>
                </a:cubicBezTo>
                <a:lnTo>
                  <a:pt x="3525" y="1939"/>
                </a:lnTo>
                <a:cubicBezTo>
                  <a:pt x="3550" y="1954"/>
                  <a:pt x="3538" y="2142"/>
                  <a:pt x="3538" y="2173"/>
                </a:cubicBezTo>
                <a:cubicBezTo>
                  <a:pt x="3538" y="2215"/>
                  <a:pt x="3535" y="2257"/>
                  <a:pt x="3533" y="2297"/>
                </a:cubicBezTo>
                <a:cubicBezTo>
                  <a:pt x="3532" y="2312"/>
                  <a:pt x="3530" y="2326"/>
                  <a:pt x="3529" y="2339"/>
                </a:cubicBezTo>
                <a:lnTo>
                  <a:pt x="3529" y="2339"/>
                </a:lnTo>
                <a:cubicBezTo>
                  <a:pt x="3514" y="2409"/>
                  <a:pt x="3504" y="2477"/>
                  <a:pt x="3483" y="2546"/>
                </a:cubicBezTo>
                <a:cubicBezTo>
                  <a:pt x="3472" y="2582"/>
                  <a:pt x="3462" y="2618"/>
                  <a:pt x="3449" y="2651"/>
                </a:cubicBezTo>
                <a:cubicBezTo>
                  <a:pt x="3445" y="2663"/>
                  <a:pt x="3440" y="2676"/>
                  <a:pt x="3436" y="2688"/>
                </a:cubicBezTo>
                <a:lnTo>
                  <a:pt x="3436" y="2688"/>
                </a:lnTo>
                <a:cubicBezTo>
                  <a:pt x="3398" y="2751"/>
                  <a:pt x="3369" y="2818"/>
                  <a:pt x="3329" y="2881"/>
                </a:cubicBezTo>
                <a:cubicBezTo>
                  <a:pt x="3324" y="2889"/>
                  <a:pt x="3300" y="2922"/>
                  <a:pt x="3284" y="2945"/>
                </a:cubicBezTo>
                <a:lnTo>
                  <a:pt x="3284" y="2945"/>
                </a:lnTo>
                <a:cubicBezTo>
                  <a:pt x="3263" y="2968"/>
                  <a:pt x="3232" y="3005"/>
                  <a:pt x="3224" y="3014"/>
                </a:cubicBezTo>
                <a:cubicBezTo>
                  <a:pt x="3198" y="3041"/>
                  <a:pt x="3171" y="3069"/>
                  <a:pt x="3142" y="3094"/>
                </a:cubicBezTo>
                <a:cubicBezTo>
                  <a:pt x="3127" y="3106"/>
                  <a:pt x="3112" y="3119"/>
                  <a:pt x="3099" y="3132"/>
                </a:cubicBezTo>
                <a:cubicBezTo>
                  <a:pt x="3075" y="3154"/>
                  <a:pt x="3071" y="3163"/>
                  <a:pt x="3076" y="3163"/>
                </a:cubicBezTo>
                <a:cubicBezTo>
                  <a:pt x="3076" y="3163"/>
                  <a:pt x="3077" y="3163"/>
                  <a:pt x="3078" y="3162"/>
                </a:cubicBezTo>
                <a:lnTo>
                  <a:pt x="3078" y="3162"/>
                </a:lnTo>
                <a:cubicBezTo>
                  <a:pt x="3021" y="3203"/>
                  <a:pt x="2923" y="3245"/>
                  <a:pt x="2889" y="3262"/>
                </a:cubicBezTo>
                <a:cubicBezTo>
                  <a:pt x="2863" y="3275"/>
                  <a:pt x="2803" y="3296"/>
                  <a:pt x="2805" y="3296"/>
                </a:cubicBezTo>
                <a:cubicBezTo>
                  <a:pt x="2806" y="3296"/>
                  <a:pt x="2822" y="3291"/>
                  <a:pt x="2866" y="3277"/>
                </a:cubicBezTo>
                <a:lnTo>
                  <a:pt x="2866" y="3277"/>
                </a:lnTo>
                <a:cubicBezTo>
                  <a:pt x="2823" y="3292"/>
                  <a:pt x="2783" y="3309"/>
                  <a:pt x="2741" y="3323"/>
                </a:cubicBezTo>
                <a:cubicBezTo>
                  <a:pt x="2642" y="3355"/>
                  <a:pt x="2541" y="3376"/>
                  <a:pt x="2438" y="3395"/>
                </a:cubicBezTo>
                <a:cubicBezTo>
                  <a:pt x="2437" y="3395"/>
                  <a:pt x="2437" y="3395"/>
                  <a:pt x="2437" y="3395"/>
                </a:cubicBezTo>
                <a:lnTo>
                  <a:pt x="2437" y="3395"/>
                </a:lnTo>
                <a:cubicBezTo>
                  <a:pt x="2416" y="3397"/>
                  <a:pt x="2395" y="3400"/>
                  <a:pt x="2375" y="3401"/>
                </a:cubicBezTo>
                <a:cubicBezTo>
                  <a:pt x="2330" y="3403"/>
                  <a:pt x="2284" y="3406"/>
                  <a:pt x="2240" y="3406"/>
                </a:cubicBezTo>
                <a:cubicBezTo>
                  <a:pt x="2226" y="3406"/>
                  <a:pt x="2211" y="3406"/>
                  <a:pt x="2197" y="3406"/>
                </a:cubicBezTo>
                <a:cubicBezTo>
                  <a:pt x="2163" y="3406"/>
                  <a:pt x="2129" y="3405"/>
                  <a:pt x="2094" y="3403"/>
                </a:cubicBezTo>
                <a:cubicBezTo>
                  <a:pt x="2081" y="3402"/>
                  <a:pt x="2067" y="3400"/>
                  <a:pt x="2054" y="3398"/>
                </a:cubicBezTo>
                <a:lnTo>
                  <a:pt x="2054" y="3398"/>
                </a:lnTo>
                <a:cubicBezTo>
                  <a:pt x="1975" y="3376"/>
                  <a:pt x="1893" y="3365"/>
                  <a:pt x="1814" y="3340"/>
                </a:cubicBezTo>
                <a:cubicBezTo>
                  <a:pt x="1797" y="3334"/>
                  <a:pt x="1778" y="3326"/>
                  <a:pt x="1762" y="3321"/>
                </a:cubicBezTo>
                <a:cubicBezTo>
                  <a:pt x="1752" y="3318"/>
                  <a:pt x="1745" y="3316"/>
                  <a:pt x="1740" y="3315"/>
                </a:cubicBezTo>
                <a:lnTo>
                  <a:pt x="1740" y="3315"/>
                </a:lnTo>
                <a:cubicBezTo>
                  <a:pt x="1716" y="3301"/>
                  <a:pt x="1691" y="3283"/>
                  <a:pt x="1679" y="3277"/>
                </a:cubicBezTo>
                <a:cubicBezTo>
                  <a:pt x="1648" y="3258"/>
                  <a:pt x="1616" y="3241"/>
                  <a:pt x="1587" y="3220"/>
                </a:cubicBezTo>
                <a:cubicBezTo>
                  <a:pt x="1572" y="3210"/>
                  <a:pt x="1557" y="3199"/>
                  <a:pt x="1543" y="3191"/>
                </a:cubicBezTo>
                <a:cubicBezTo>
                  <a:pt x="1525" y="3180"/>
                  <a:pt x="1519" y="3175"/>
                  <a:pt x="1519" y="3175"/>
                </a:cubicBezTo>
                <a:lnTo>
                  <a:pt x="1519" y="3175"/>
                </a:lnTo>
                <a:cubicBezTo>
                  <a:pt x="1518" y="3175"/>
                  <a:pt x="1582" y="3218"/>
                  <a:pt x="1580" y="3218"/>
                </a:cubicBezTo>
                <a:cubicBezTo>
                  <a:pt x="1580" y="3218"/>
                  <a:pt x="1579" y="3218"/>
                  <a:pt x="1578" y="3218"/>
                </a:cubicBezTo>
                <a:cubicBezTo>
                  <a:pt x="1542" y="3218"/>
                  <a:pt x="1420" y="3070"/>
                  <a:pt x="1399" y="3045"/>
                </a:cubicBezTo>
                <a:cubicBezTo>
                  <a:pt x="1384" y="3030"/>
                  <a:pt x="1353" y="2977"/>
                  <a:pt x="1351" y="2977"/>
                </a:cubicBezTo>
                <a:lnTo>
                  <a:pt x="1351" y="2977"/>
                </a:lnTo>
                <a:cubicBezTo>
                  <a:pt x="1350" y="2977"/>
                  <a:pt x="1354" y="2985"/>
                  <a:pt x="1363" y="3005"/>
                </a:cubicBezTo>
                <a:cubicBezTo>
                  <a:pt x="1372" y="3025"/>
                  <a:pt x="1375" y="3032"/>
                  <a:pt x="1374" y="3032"/>
                </a:cubicBezTo>
                <a:cubicBezTo>
                  <a:pt x="1372" y="3032"/>
                  <a:pt x="1335" y="2962"/>
                  <a:pt x="1326" y="2946"/>
                </a:cubicBezTo>
                <a:cubicBezTo>
                  <a:pt x="1285" y="2881"/>
                  <a:pt x="1252" y="2814"/>
                  <a:pt x="1215" y="2746"/>
                </a:cubicBezTo>
                <a:lnTo>
                  <a:pt x="1215" y="2746"/>
                </a:lnTo>
                <a:cubicBezTo>
                  <a:pt x="1214" y="2743"/>
                  <a:pt x="1213" y="2740"/>
                  <a:pt x="1212" y="2736"/>
                </a:cubicBezTo>
                <a:cubicBezTo>
                  <a:pt x="1199" y="2702"/>
                  <a:pt x="1187" y="2668"/>
                  <a:pt x="1176" y="2635"/>
                </a:cubicBezTo>
                <a:cubicBezTo>
                  <a:pt x="1153" y="2559"/>
                  <a:pt x="1132" y="2481"/>
                  <a:pt x="1119" y="2403"/>
                </a:cubicBezTo>
                <a:cubicBezTo>
                  <a:pt x="1119" y="2401"/>
                  <a:pt x="1118" y="2399"/>
                  <a:pt x="1118" y="2397"/>
                </a:cubicBezTo>
                <a:lnTo>
                  <a:pt x="1118" y="2397"/>
                </a:lnTo>
                <a:cubicBezTo>
                  <a:pt x="1122" y="2365"/>
                  <a:pt x="1108" y="2315"/>
                  <a:pt x="1106" y="2283"/>
                </a:cubicBezTo>
                <a:cubicBezTo>
                  <a:pt x="1102" y="2203"/>
                  <a:pt x="1102" y="2123"/>
                  <a:pt x="1106" y="2043"/>
                </a:cubicBezTo>
                <a:cubicBezTo>
                  <a:pt x="1107" y="2033"/>
                  <a:pt x="1110" y="2004"/>
                  <a:pt x="1113" y="1978"/>
                </a:cubicBezTo>
                <a:lnTo>
                  <a:pt x="1113" y="1978"/>
                </a:lnTo>
                <a:cubicBezTo>
                  <a:pt x="1117" y="1953"/>
                  <a:pt x="1123" y="1911"/>
                  <a:pt x="1125" y="1899"/>
                </a:cubicBezTo>
                <a:cubicBezTo>
                  <a:pt x="1144" y="1813"/>
                  <a:pt x="1170" y="1731"/>
                  <a:pt x="1197" y="1647"/>
                </a:cubicBezTo>
                <a:cubicBezTo>
                  <a:pt x="1199" y="1642"/>
                  <a:pt x="1200" y="1637"/>
                  <a:pt x="1201" y="1634"/>
                </a:cubicBezTo>
                <a:lnTo>
                  <a:pt x="1201" y="1634"/>
                </a:lnTo>
                <a:cubicBezTo>
                  <a:pt x="1203" y="1630"/>
                  <a:pt x="1205" y="1626"/>
                  <a:pt x="1208" y="1621"/>
                </a:cubicBezTo>
                <a:cubicBezTo>
                  <a:pt x="1227" y="1583"/>
                  <a:pt x="1246" y="1543"/>
                  <a:pt x="1269" y="1507"/>
                </a:cubicBezTo>
                <a:cubicBezTo>
                  <a:pt x="1290" y="1470"/>
                  <a:pt x="1313" y="1434"/>
                  <a:pt x="1338" y="1398"/>
                </a:cubicBezTo>
                <a:cubicBezTo>
                  <a:pt x="1341" y="1394"/>
                  <a:pt x="1344" y="1390"/>
                  <a:pt x="1346" y="1386"/>
                </a:cubicBezTo>
                <a:lnTo>
                  <a:pt x="1346" y="1386"/>
                </a:lnTo>
                <a:cubicBezTo>
                  <a:pt x="1346" y="1386"/>
                  <a:pt x="1346" y="1386"/>
                  <a:pt x="1347" y="1385"/>
                </a:cubicBezTo>
                <a:cubicBezTo>
                  <a:pt x="1399" y="1329"/>
                  <a:pt x="1454" y="1275"/>
                  <a:pt x="1511" y="1223"/>
                </a:cubicBezTo>
                <a:lnTo>
                  <a:pt x="1511" y="1223"/>
                </a:lnTo>
                <a:cubicBezTo>
                  <a:pt x="1524" y="1213"/>
                  <a:pt x="1537" y="1203"/>
                  <a:pt x="1551" y="1194"/>
                </a:cubicBezTo>
                <a:cubicBezTo>
                  <a:pt x="1589" y="1170"/>
                  <a:pt x="1627" y="1147"/>
                  <a:pt x="1667" y="1126"/>
                </a:cubicBezTo>
                <a:cubicBezTo>
                  <a:pt x="1682" y="1119"/>
                  <a:pt x="1697" y="1111"/>
                  <a:pt x="1712" y="1103"/>
                </a:cubicBezTo>
                <a:lnTo>
                  <a:pt x="1712" y="1103"/>
                </a:lnTo>
                <a:cubicBezTo>
                  <a:pt x="1755" y="1090"/>
                  <a:pt x="1797" y="1075"/>
                  <a:pt x="1840" y="1063"/>
                </a:cubicBezTo>
                <a:cubicBezTo>
                  <a:pt x="1884" y="1050"/>
                  <a:pt x="1928" y="1042"/>
                  <a:pt x="1970" y="1031"/>
                </a:cubicBezTo>
                <a:cubicBezTo>
                  <a:pt x="1976" y="1030"/>
                  <a:pt x="1983" y="1028"/>
                  <a:pt x="1990" y="1026"/>
                </a:cubicBezTo>
                <a:lnTo>
                  <a:pt x="1990" y="1026"/>
                </a:lnTo>
                <a:cubicBezTo>
                  <a:pt x="2008" y="1025"/>
                  <a:pt x="2026" y="1024"/>
                  <a:pt x="2042" y="1023"/>
                </a:cubicBezTo>
                <a:cubicBezTo>
                  <a:pt x="2063" y="1021"/>
                  <a:pt x="2083" y="1018"/>
                  <a:pt x="2104" y="1015"/>
                </a:cubicBezTo>
                <a:lnTo>
                  <a:pt x="2104" y="1015"/>
                </a:lnTo>
                <a:cubicBezTo>
                  <a:pt x="2127" y="1013"/>
                  <a:pt x="2151" y="1010"/>
                  <a:pt x="2175" y="1006"/>
                </a:cubicBezTo>
                <a:cubicBezTo>
                  <a:pt x="2200" y="1002"/>
                  <a:pt x="2223" y="998"/>
                  <a:pt x="2248" y="996"/>
                </a:cubicBezTo>
                <a:lnTo>
                  <a:pt x="2248" y="996"/>
                </a:lnTo>
                <a:cubicBezTo>
                  <a:pt x="2202" y="1002"/>
                  <a:pt x="2186" y="1004"/>
                  <a:pt x="2186" y="1004"/>
                </a:cubicBezTo>
                <a:cubicBezTo>
                  <a:pt x="2187" y="1004"/>
                  <a:pt x="2227" y="999"/>
                  <a:pt x="2246" y="998"/>
                </a:cubicBezTo>
                <a:cubicBezTo>
                  <a:pt x="2293" y="996"/>
                  <a:pt x="2341" y="991"/>
                  <a:pt x="2387" y="989"/>
                </a:cubicBezTo>
                <a:close/>
                <a:moveTo>
                  <a:pt x="2431" y="0"/>
                </a:moveTo>
                <a:cubicBezTo>
                  <a:pt x="2283" y="0"/>
                  <a:pt x="2134" y="12"/>
                  <a:pt x="1987" y="33"/>
                </a:cubicBezTo>
                <a:lnTo>
                  <a:pt x="1987" y="33"/>
                </a:lnTo>
                <a:cubicBezTo>
                  <a:pt x="1519" y="79"/>
                  <a:pt x="1082" y="246"/>
                  <a:pt x="738" y="578"/>
                </a:cubicBezTo>
                <a:cubicBezTo>
                  <a:pt x="443" y="863"/>
                  <a:pt x="236" y="1259"/>
                  <a:pt x="158" y="1661"/>
                </a:cubicBezTo>
                <a:cubicBezTo>
                  <a:pt x="0" y="2477"/>
                  <a:pt x="228" y="3403"/>
                  <a:pt x="896" y="3941"/>
                </a:cubicBezTo>
                <a:cubicBezTo>
                  <a:pt x="1283" y="4251"/>
                  <a:pt x="1777" y="4404"/>
                  <a:pt x="2272" y="4404"/>
                </a:cubicBezTo>
                <a:cubicBezTo>
                  <a:pt x="2762" y="4404"/>
                  <a:pt x="3253" y="4255"/>
                  <a:pt x="3645" y="3962"/>
                </a:cubicBezTo>
                <a:cubicBezTo>
                  <a:pt x="4395" y="3401"/>
                  <a:pt x="4700" y="2409"/>
                  <a:pt x="4443" y="1512"/>
                </a:cubicBezTo>
                <a:cubicBezTo>
                  <a:pt x="4302" y="1025"/>
                  <a:pt x="4003" y="604"/>
                  <a:pt x="3582" y="321"/>
                </a:cubicBezTo>
                <a:cubicBezTo>
                  <a:pt x="3236" y="89"/>
                  <a:pt x="2836" y="0"/>
                  <a:pt x="2431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96" name="Google Shape;5096;p15"/>
          <p:cNvSpPr/>
          <p:nvPr/>
        </p:nvSpPr>
        <p:spPr>
          <a:xfrm>
            <a:off x="7972938" y="4210363"/>
            <a:ext cx="117525" cy="110100"/>
          </a:xfrm>
          <a:custGeom>
            <a:avLst/>
            <a:gdLst/>
            <a:ahLst/>
            <a:cxnLst/>
            <a:rect l="l" t="t" r="r" b="b"/>
            <a:pathLst>
              <a:path w="4701" h="4404" extrusionOk="0">
                <a:moveTo>
                  <a:pt x="1951" y="1032"/>
                </a:moveTo>
                <a:cubicBezTo>
                  <a:pt x="1950" y="1033"/>
                  <a:pt x="1949" y="1033"/>
                  <a:pt x="1947" y="1033"/>
                </a:cubicBezTo>
                <a:cubicBezTo>
                  <a:pt x="1948" y="1033"/>
                  <a:pt x="1950" y="1033"/>
                  <a:pt x="1951" y="1032"/>
                </a:cubicBezTo>
                <a:close/>
                <a:moveTo>
                  <a:pt x="2857" y="1059"/>
                </a:moveTo>
                <a:cubicBezTo>
                  <a:pt x="2871" y="1059"/>
                  <a:pt x="2889" y="1066"/>
                  <a:pt x="2907" y="1075"/>
                </a:cubicBezTo>
                <a:lnTo>
                  <a:pt x="2907" y="1075"/>
                </a:lnTo>
                <a:cubicBezTo>
                  <a:pt x="2887" y="1068"/>
                  <a:pt x="2858" y="1059"/>
                  <a:pt x="2857" y="1059"/>
                </a:cubicBezTo>
                <a:close/>
                <a:moveTo>
                  <a:pt x="3091" y="1185"/>
                </a:moveTo>
                <a:cubicBezTo>
                  <a:pt x="3091" y="1185"/>
                  <a:pt x="3091" y="1185"/>
                  <a:pt x="3091" y="1185"/>
                </a:cubicBezTo>
                <a:lnTo>
                  <a:pt x="3091" y="1185"/>
                </a:lnTo>
                <a:cubicBezTo>
                  <a:pt x="3091" y="1185"/>
                  <a:pt x="3091" y="1185"/>
                  <a:pt x="3091" y="1185"/>
                </a:cubicBezTo>
                <a:close/>
                <a:moveTo>
                  <a:pt x="3104" y="1198"/>
                </a:moveTo>
                <a:cubicBezTo>
                  <a:pt x="3111" y="1203"/>
                  <a:pt x="3118" y="1208"/>
                  <a:pt x="3125" y="1213"/>
                </a:cubicBezTo>
                <a:cubicBezTo>
                  <a:pt x="3142" y="1224"/>
                  <a:pt x="3149" y="1229"/>
                  <a:pt x="3148" y="1229"/>
                </a:cubicBezTo>
                <a:cubicBezTo>
                  <a:pt x="3148" y="1229"/>
                  <a:pt x="3121" y="1211"/>
                  <a:pt x="3104" y="1198"/>
                </a:cubicBezTo>
                <a:close/>
                <a:moveTo>
                  <a:pt x="1747" y="3319"/>
                </a:moveTo>
                <a:cubicBezTo>
                  <a:pt x="1767" y="3326"/>
                  <a:pt x="1803" y="3338"/>
                  <a:pt x="1802" y="3338"/>
                </a:cubicBezTo>
                <a:cubicBezTo>
                  <a:pt x="1800" y="3339"/>
                  <a:pt x="1799" y="3339"/>
                  <a:pt x="1797" y="3339"/>
                </a:cubicBezTo>
                <a:cubicBezTo>
                  <a:pt x="1785" y="3339"/>
                  <a:pt x="1766" y="3330"/>
                  <a:pt x="1747" y="3319"/>
                </a:cubicBezTo>
                <a:close/>
                <a:moveTo>
                  <a:pt x="2463" y="3393"/>
                </a:moveTo>
                <a:cubicBezTo>
                  <a:pt x="2461" y="3393"/>
                  <a:pt x="2459" y="3393"/>
                  <a:pt x="2456" y="3393"/>
                </a:cubicBezTo>
                <a:lnTo>
                  <a:pt x="2456" y="3393"/>
                </a:lnTo>
                <a:cubicBezTo>
                  <a:pt x="2459" y="3393"/>
                  <a:pt x="2462" y="3393"/>
                  <a:pt x="2463" y="3393"/>
                </a:cubicBezTo>
                <a:close/>
                <a:moveTo>
                  <a:pt x="2387" y="989"/>
                </a:moveTo>
                <a:cubicBezTo>
                  <a:pt x="2440" y="989"/>
                  <a:pt x="2491" y="989"/>
                  <a:pt x="2541" y="993"/>
                </a:cubicBezTo>
                <a:cubicBezTo>
                  <a:pt x="2560" y="993"/>
                  <a:pt x="2582" y="997"/>
                  <a:pt x="2601" y="998"/>
                </a:cubicBezTo>
                <a:lnTo>
                  <a:pt x="2601" y="998"/>
                </a:lnTo>
                <a:cubicBezTo>
                  <a:pt x="2682" y="1018"/>
                  <a:pt x="2761" y="1029"/>
                  <a:pt x="2840" y="1057"/>
                </a:cubicBezTo>
                <a:cubicBezTo>
                  <a:pt x="2857" y="1061"/>
                  <a:pt x="2876" y="1069"/>
                  <a:pt x="2895" y="1076"/>
                </a:cubicBezTo>
                <a:cubicBezTo>
                  <a:pt x="2906" y="1079"/>
                  <a:pt x="2914" y="1081"/>
                  <a:pt x="2919" y="1082"/>
                </a:cubicBezTo>
                <a:lnTo>
                  <a:pt x="2919" y="1082"/>
                </a:lnTo>
                <a:cubicBezTo>
                  <a:pt x="2944" y="1096"/>
                  <a:pt x="2968" y="1113"/>
                  <a:pt x="2984" y="1122"/>
                </a:cubicBezTo>
                <a:cubicBezTo>
                  <a:pt x="3015" y="1139"/>
                  <a:pt x="3049" y="1160"/>
                  <a:pt x="3080" y="1181"/>
                </a:cubicBezTo>
                <a:cubicBezTo>
                  <a:pt x="3084" y="1184"/>
                  <a:pt x="3088" y="1186"/>
                  <a:pt x="3092" y="1189"/>
                </a:cubicBezTo>
                <a:lnTo>
                  <a:pt x="3092" y="1189"/>
                </a:lnTo>
                <a:cubicBezTo>
                  <a:pt x="3107" y="1217"/>
                  <a:pt x="3258" y="1347"/>
                  <a:pt x="3274" y="1366"/>
                </a:cubicBezTo>
                <a:cubicBezTo>
                  <a:pt x="3278" y="1370"/>
                  <a:pt x="3281" y="1374"/>
                  <a:pt x="3284" y="1378"/>
                </a:cubicBezTo>
                <a:lnTo>
                  <a:pt x="3284" y="1378"/>
                </a:lnTo>
                <a:cubicBezTo>
                  <a:pt x="3304" y="1410"/>
                  <a:pt x="3328" y="1440"/>
                  <a:pt x="3348" y="1474"/>
                </a:cubicBezTo>
                <a:cubicBezTo>
                  <a:pt x="3367" y="1503"/>
                  <a:pt x="3386" y="1535"/>
                  <a:pt x="3403" y="1569"/>
                </a:cubicBezTo>
                <a:cubicBezTo>
                  <a:pt x="3409" y="1579"/>
                  <a:pt x="3414" y="1591"/>
                  <a:pt x="3420" y="1604"/>
                </a:cubicBezTo>
                <a:lnTo>
                  <a:pt x="3420" y="1604"/>
                </a:lnTo>
                <a:cubicBezTo>
                  <a:pt x="3420" y="1602"/>
                  <a:pt x="3420" y="1600"/>
                  <a:pt x="3420" y="1598"/>
                </a:cubicBezTo>
                <a:lnTo>
                  <a:pt x="3420" y="1598"/>
                </a:lnTo>
                <a:cubicBezTo>
                  <a:pt x="3420" y="1600"/>
                  <a:pt x="3420" y="1602"/>
                  <a:pt x="3420" y="1604"/>
                </a:cubicBezTo>
                <a:lnTo>
                  <a:pt x="3420" y="1604"/>
                </a:lnTo>
                <a:cubicBezTo>
                  <a:pt x="3420" y="1604"/>
                  <a:pt x="3420" y="1604"/>
                  <a:pt x="3420" y="1604"/>
                </a:cubicBezTo>
                <a:lnTo>
                  <a:pt x="3420" y="1604"/>
                </a:lnTo>
                <a:cubicBezTo>
                  <a:pt x="3420" y="1621"/>
                  <a:pt x="3423" y="1634"/>
                  <a:pt x="3427" y="1644"/>
                </a:cubicBezTo>
                <a:lnTo>
                  <a:pt x="3427" y="1644"/>
                </a:lnTo>
                <a:cubicBezTo>
                  <a:pt x="3423" y="1630"/>
                  <a:pt x="3420" y="1616"/>
                  <a:pt x="3420" y="1604"/>
                </a:cubicBezTo>
                <a:lnTo>
                  <a:pt x="3420" y="1604"/>
                </a:lnTo>
                <a:cubicBezTo>
                  <a:pt x="3422" y="1608"/>
                  <a:pt x="3424" y="1613"/>
                  <a:pt x="3426" y="1617"/>
                </a:cubicBezTo>
                <a:cubicBezTo>
                  <a:pt x="3442" y="1646"/>
                  <a:pt x="3443" y="1659"/>
                  <a:pt x="3439" y="1659"/>
                </a:cubicBezTo>
                <a:cubicBezTo>
                  <a:pt x="3436" y="1659"/>
                  <a:pt x="3432" y="1654"/>
                  <a:pt x="3427" y="1644"/>
                </a:cubicBezTo>
                <a:lnTo>
                  <a:pt x="3427" y="1644"/>
                </a:lnTo>
                <a:cubicBezTo>
                  <a:pt x="3443" y="1697"/>
                  <a:pt x="3479" y="1760"/>
                  <a:pt x="3491" y="1802"/>
                </a:cubicBezTo>
                <a:cubicBezTo>
                  <a:pt x="3500" y="1838"/>
                  <a:pt x="3508" y="1874"/>
                  <a:pt x="3517" y="1910"/>
                </a:cubicBezTo>
                <a:cubicBezTo>
                  <a:pt x="3521" y="1933"/>
                  <a:pt x="3525" y="1954"/>
                  <a:pt x="3529" y="1977"/>
                </a:cubicBezTo>
                <a:cubicBezTo>
                  <a:pt x="3534" y="2005"/>
                  <a:pt x="3537" y="2015"/>
                  <a:pt x="3538" y="2015"/>
                </a:cubicBezTo>
                <a:cubicBezTo>
                  <a:pt x="3540" y="2015"/>
                  <a:pt x="3530" y="1942"/>
                  <a:pt x="3525" y="1939"/>
                </a:cubicBezTo>
                <a:lnTo>
                  <a:pt x="3525" y="1939"/>
                </a:lnTo>
                <a:cubicBezTo>
                  <a:pt x="3550" y="1954"/>
                  <a:pt x="3538" y="2142"/>
                  <a:pt x="3538" y="2173"/>
                </a:cubicBezTo>
                <a:cubicBezTo>
                  <a:pt x="3538" y="2215"/>
                  <a:pt x="3535" y="2257"/>
                  <a:pt x="3533" y="2297"/>
                </a:cubicBezTo>
                <a:cubicBezTo>
                  <a:pt x="3532" y="2312"/>
                  <a:pt x="3530" y="2326"/>
                  <a:pt x="3529" y="2339"/>
                </a:cubicBezTo>
                <a:lnTo>
                  <a:pt x="3529" y="2339"/>
                </a:lnTo>
                <a:cubicBezTo>
                  <a:pt x="3514" y="2409"/>
                  <a:pt x="3504" y="2477"/>
                  <a:pt x="3483" y="2546"/>
                </a:cubicBezTo>
                <a:cubicBezTo>
                  <a:pt x="3472" y="2582"/>
                  <a:pt x="3462" y="2618"/>
                  <a:pt x="3449" y="2651"/>
                </a:cubicBezTo>
                <a:cubicBezTo>
                  <a:pt x="3445" y="2663"/>
                  <a:pt x="3440" y="2676"/>
                  <a:pt x="3436" y="2688"/>
                </a:cubicBezTo>
                <a:lnTo>
                  <a:pt x="3436" y="2688"/>
                </a:lnTo>
                <a:cubicBezTo>
                  <a:pt x="3398" y="2751"/>
                  <a:pt x="3369" y="2818"/>
                  <a:pt x="3329" y="2881"/>
                </a:cubicBezTo>
                <a:cubicBezTo>
                  <a:pt x="3324" y="2889"/>
                  <a:pt x="3300" y="2922"/>
                  <a:pt x="3284" y="2945"/>
                </a:cubicBezTo>
                <a:lnTo>
                  <a:pt x="3284" y="2945"/>
                </a:lnTo>
                <a:cubicBezTo>
                  <a:pt x="3263" y="2968"/>
                  <a:pt x="3232" y="3005"/>
                  <a:pt x="3224" y="3014"/>
                </a:cubicBezTo>
                <a:cubicBezTo>
                  <a:pt x="3198" y="3041"/>
                  <a:pt x="3171" y="3069"/>
                  <a:pt x="3142" y="3094"/>
                </a:cubicBezTo>
                <a:cubicBezTo>
                  <a:pt x="3127" y="3106"/>
                  <a:pt x="3112" y="3119"/>
                  <a:pt x="3099" y="3132"/>
                </a:cubicBezTo>
                <a:cubicBezTo>
                  <a:pt x="3075" y="3154"/>
                  <a:pt x="3071" y="3163"/>
                  <a:pt x="3076" y="3163"/>
                </a:cubicBezTo>
                <a:cubicBezTo>
                  <a:pt x="3076" y="3163"/>
                  <a:pt x="3077" y="3163"/>
                  <a:pt x="3078" y="3162"/>
                </a:cubicBezTo>
                <a:lnTo>
                  <a:pt x="3078" y="3162"/>
                </a:lnTo>
                <a:cubicBezTo>
                  <a:pt x="3021" y="3203"/>
                  <a:pt x="2923" y="3245"/>
                  <a:pt x="2889" y="3262"/>
                </a:cubicBezTo>
                <a:cubicBezTo>
                  <a:pt x="2863" y="3275"/>
                  <a:pt x="2803" y="3296"/>
                  <a:pt x="2805" y="3296"/>
                </a:cubicBezTo>
                <a:cubicBezTo>
                  <a:pt x="2806" y="3296"/>
                  <a:pt x="2822" y="3291"/>
                  <a:pt x="2866" y="3277"/>
                </a:cubicBezTo>
                <a:lnTo>
                  <a:pt x="2866" y="3277"/>
                </a:lnTo>
                <a:cubicBezTo>
                  <a:pt x="2823" y="3292"/>
                  <a:pt x="2783" y="3309"/>
                  <a:pt x="2741" y="3323"/>
                </a:cubicBezTo>
                <a:cubicBezTo>
                  <a:pt x="2642" y="3355"/>
                  <a:pt x="2541" y="3376"/>
                  <a:pt x="2438" y="3395"/>
                </a:cubicBezTo>
                <a:cubicBezTo>
                  <a:pt x="2437" y="3395"/>
                  <a:pt x="2437" y="3395"/>
                  <a:pt x="2437" y="3395"/>
                </a:cubicBezTo>
                <a:lnTo>
                  <a:pt x="2437" y="3395"/>
                </a:lnTo>
                <a:cubicBezTo>
                  <a:pt x="2416" y="3397"/>
                  <a:pt x="2395" y="3400"/>
                  <a:pt x="2375" y="3401"/>
                </a:cubicBezTo>
                <a:cubicBezTo>
                  <a:pt x="2330" y="3403"/>
                  <a:pt x="2284" y="3406"/>
                  <a:pt x="2240" y="3406"/>
                </a:cubicBezTo>
                <a:cubicBezTo>
                  <a:pt x="2226" y="3406"/>
                  <a:pt x="2211" y="3406"/>
                  <a:pt x="2197" y="3406"/>
                </a:cubicBezTo>
                <a:cubicBezTo>
                  <a:pt x="2163" y="3406"/>
                  <a:pt x="2129" y="3405"/>
                  <a:pt x="2094" y="3403"/>
                </a:cubicBezTo>
                <a:cubicBezTo>
                  <a:pt x="2081" y="3402"/>
                  <a:pt x="2067" y="3400"/>
                  <a:pt x="2054" y="3398"/>
                </a:cubicBezTo>
                <a:lnTo>
                  <a:pt x="2054" y="3398"/>
                </a:lnTo>
                <a:cubicBezTo>
                  <a:pt x="1975" y="3376"/>
                  <a:pt x="1893" y="3365"/>
                  <a:pt x="1814" y="3340"/>
                </a:cubicBezTo>
                <a:cubicBezTo>
                  <a:pt x="1797" y="3334"/>
                  <a:pt x="1778" y="3326"/>
                  <a:pt x="1762" y="3321"/>
                </a:cubicBezTo>
                <a:cubicBezTo>
                  <a:pt x="1752" y="3318"/>
                  <a:pt x="1745" y="3316"/>
                  <a:pt x="1740" y="3315"/>
                </a:cubicBezTo>
                <a:lnTo>
                  <a:pt x="1740" y="3315"/>
                </a:lnTo>
                <a:cubicBezTo>
                  <a:pt x="1716" y="3301"/>
                  <a:pt x="1691" y="3283"/>
                  <a:pt x="1679" y="3277"/>
                </a:cubicBezTo>
                <a:cubicBezTo>
                  <a:pt x="1648" y="3258"/>
                  <a:pt x="1616" y="3241"/>
                  <a:pt x="1587" y="3220"/>
                </a:cubicBezTo>
                <a:cubicBezTo>
                  <a:pt x="1572" y="3210"/>
                  <a:pt x="1557" y="3199"/>
                  <a:pt x="1543" y="3191"/>
                </a:cubicBezTo>
                <a:cubicBezTo>
                  <a:pt x="1525" y="3180"/>
                  <a:pt x="1519" y="3175"/>
                  <a:pt x="1519" y="3175"/>
                </a:cubicBezTo>
                <a:lnTo>
                  <a:pt x="1519" y="3175"/>
                </a:lnTo>
                <a:cubicBezTo>
                  <a:pt x="1518" y="3175"/>
                  <a:pt x="1582" y="3218"/>
                  <a:pt x="1580" y="3218"/>
                </a:cubicBezTo>
                <a:cubicBezTo>
                  <a:pt x="1580" y="3218"/>
                  <a:pt x="1579" y="3218"/>
                  <a:pt x="1578" y="3218"/>
                </a:cubicBezTo>
                <a:cubicBezTo>
                  <a:pt x="1542" y="3218"/>
                  <a:pt x="1420" y="3070"/>
                  <a:pt x="1399" y="3045"/>
                </a:cubicBezTo>
                <a:cubicBezTo>
                  <a:pt x="1384" y="3030"/>
                  <a:pt x="1353" y="2977"/>
                  <a:pt x="1351" y="2977"/>
                </a:cubicBezTo>
                <a:lnTo>
                  <a:pt x="1351" y="2977"/>
                </a:lnTo>
                <a:cubicBezTo>
                  <a:pt x="1350" y="2977"/>
                  <a:pt x="1354" y="2985"/>
                  <a:pt x="1363" y="3005"/>
                </a:cubicBezTo>
                <a:cubicBezTo>
                  <a:pt x="1372" y="3025"/>
                  <a:pt x="1375" y="3032"/>
                  <a:pt x="1374" y="3032"/>
                </a:cubicBezTo>
                <a:cubicBezTo>
                  <a:pt x="1372" y="3032"/>
                  <a:pt x="1335" y="2962"/>
                  <a:pt x="1326" y="2946"/>
                </a:cubicBezTo>
                <a:cubicBezTo>
                  <a:pt x="1285" y="2881"/>
                  <a:pt x="1252" y="2814"/>
                  <a:pt x="1215" y="2746"/>
                </a:cubicBezTo>
                <a:lnTo>
                  <a:pt x="1215" y="2746"/>
                </a:lnTo>
                <a:cubicBezTo>
                  <a:pt x="1214" y="2743"/>
                  <a:pt x="1213" y="2740"/>
                  <a:pt x="1212" y="2736"/>
                </a:cubicBezTo>
                <a:cubicBezTo>
                  <a:pt x="1199" y="2702"/>
                  <a:pt x="1187" y="2668"/>
                  <a:pt x="1176" y="2635"/>
                </a:cubicBezTo>
                <a:cubicBezTo>
                  <a:pt x="1153" y="2559"/>
                  <a:pt x="1132" y="2481"/>
                  <a:pt x="1119" y="2403"/>
                </a:cubicBezTo>
                <a:cubicBezTo>
                  <a:pt x="1119" y="2401"/>
                  <a:pt x="1118" y="2399"/>
                  <a:pt x="1118" y="2397"/>
                </a:cubicBezTo>
                <a:lnTo>
                  <a:pt x="1118" y="2397"/>
                </a:lnTo>
                <a:cubicBezTo>
                  <a:pt x="1122" y="2365"/>
                  <a:pt x="1108" y="2315"/>
                  <a:pt x="1106" y="2283"/>
                </a:cubicBezTo>
                <a:cubicBezTo>
                  <a:pt x="1102" y="2203"/>
                  <a:pt x="1102" y="2123"/>
                  <a:pt x="1106" y="2043"/>
                </a:cubicBezTo>
                <a:cubicBezTo>
                  <a:pt x="1107" y="2033"/>
                  <a:pt x="1110" y="2004"/>
                  <a:pt x="1113" y="1978"/>
                </a:cubicBezTo>
                <a:lnTo>
                  <a:pt x="1113" y="1978"/>
                </a:lnTo>
                <a:cubicBezTo>
                  <a:pt x="1117" y="1953"/>
                  <a:pt x="1123" y="1911"/>
                  <a:pt x="1125" y="1899"/>
                </a:cubicBezTo>
                <a:cubicBezTo>
                  <a:pt x="1144" y="1813"/>
                  <a:pt x="1170" y="1731"/>
                  <a:pt x="1197" y="1647"/>
                </a:cubicBezTo>
                <a:cubicBezTo>
                  <a:pt x="1199" y="1642"/>
                  <a:pt x="1200" y="1637"/>
                  <a:pt x="1201" y="1634"/>
                </a:cubicBezTo>
                <a:lnTo>
                  <a:pt x="1201" y="1634"/>
                </a:lnTo>
                <a:cubicBezTo>
                  <a:pt x="1203" y="1630"/>
                  <a:pt x="1205" y="1626"/>
                  <a:pt x="1208" y="1621"/>
                </a:cubicBezTo>
                <a:cubicBezTo>
                  <a:pt x="1227" y="1583"/>
                  <a:pt x="1246" y="1543"/>
                  <a:pt x="1269" y="1507"/>
                </a:cubicBezTo>
                <a:cubicBezTo>
                  <a:pt x="1290" y="1470"/>
                  <a:pt x="1313" y="1434"/>
                  <a:pt x="1338" y="1398"/>
                </a:cubicBezTo>
                <a:cubicBezTo>
                  <a:pt x="1341" y="1394"/>
                  <a:pt x="1344" y="1390"/>
                  <a:pt x="1346" y="1386"/>
                </a:cubicBezTo>
                <a:lnTo>
                  <a:pt x="1346" y="1386"/>
                </a:lnTo>
                <a:cubicBezTo>
                  <a:pt x="1346" y="1386"/>
                  <a:pt x="1346" y="1386"/>
                  <a:pt x="1347" y="1385"/>
                </a:cubicBezTo>
                <a:cubicBezTo>
                  <a:pt x="1399" y="1329"/>
                  <a:pt x="1454" y="1275"/>
                  <a:pt x="1511" y="1223"/>
                </a:cubicBezTo>
                <a:lnTo>
                  <a:pt x="1511" y="1223"/>
                </a:lnTo>
                <a:cubicBezTo>
                  <a:pt x="1524" y="1213"/>
                  <a:pt x="1537" y="1203"/>
                  <a:pt x="1551" y="1194"/>
                </a:cubicBezTo>
                <a:cubicBezTo>
                  <a:pt x="1589" y="1170"/>
                  <a:pt x="1627" y="1147"/>
                  <a:pt x="1667" y="1126"/>
                </a:cubicBezTo>
                <a:cubicBezTo>
                  <a:pt x="1682" y="1119"/>
                  <a:pt x="1697" y="1111"/>
                  <a:pt x="1712" y="1103"/>
                </a:cubicBezTo>
                <a:lnTo>
                  <a:pt x="1712" y="1103"/>
                </a:lnTo>
                <a:cubicBezTo>
                  <a:pt x="1755" y="1090"/>
                  <a:pt x="1797" y="1075"/>
                  <a:pt x="1840" y="1063"/>
                </a:cubicBezTo>
                <a:cubicBezTo>
                  <a:pt x="1884" y="1050"/>
                  <a:pt x="1928" y="1042"/>
                  <a:pt x="1970" y="1031"/>
                </a:cubicBezTo>
                <a:cubicBezTo>
                  <a:pt x="1976" y="1030"/>
                  <a:pt x="1983" y="1028"/>
                  <a:pt x="1990" y="1026"/>
                </a:cubicBezTo>
                <a:lnTo>
                  <a:pt x="1990" y="1026"/>
                </a:lnTo>
                <a:cubicBezTo>
                  <a:pt x="2008" y="1025"/>
                  <a:pt x="2026" y="1024"/>
                  <a:pt x="2042" y="1023"/>
                </a:cubicBezTo>
                <a:cubicBezTo>
                  <a:pt x="2063" y="1021"/>
                  <a:pt x="2083" y="1018"/>
                  <a:pt x="2104" y="1015"/>
                </a:cubicBezTo>
                <a:lnTo>
                  <a:pt x="2104" y="1015"/>
                </a:lnTo>
                <a:cubicBezTo>
                  <a:pt x="2127" y="1013"/>
                  <a:pt x="2151" y="1010"/>
                  <a:pt x="2175" y="1006"/>
                </a:cubicBezTo>
                <a:cubicBezTo>
                  <a:pt x="2200" y="1002"/>
                  <a:pt x="2223" y="998"/>
                  <a:pt x="2248" y="996"/>
                </a:cubicBezTo>
                <a:lnTo>
                  <a:pt x="2248" y="996"/>
                </a:lnTo>
                <a:cubicBezTo>
                  <a:pt x="2202" y="1002"/>
                  <a:pt x="2186" y="1004"/>
                  <a:pt x="2186" y="1004"/>
                </a:cubicBezTo>
                <a:cubicBezTo>
                  <a:pt x="2187" y="1004"/>
                  <a:pt x="2227" y="999"/>
                  <a:pt x="2246" y="998"/>
                </a:cubicBezTo>
                <a:cubicBezTo>
                  <a:pt x="2293" y="996"/>
                  <a:pt x="2341" y="991"/>
                  <a:pt x="2387" y="989"/>
                </a:cubicBezTo>
                <a:close/>
                <a:moveTo>
                  <a:pt x="2431" y="0"/>
                </a:moveTo>
                <a:cubicBezTo>
                  <a:pt x="2283" y="0"/>
                  <a:pt x="2134" y="12"/>
                  <a:pt x="1987" y="33"/>
                </a:cubicBezTo>
                <a:lnTo>
                  <a:pt x="1987" y="33"/>
                </a:lnTo>
                <a:cubicBezTo>
                  <a:pt x="1519" y="79"/>
                  <a:pt x="1082" y="246"/>
                  <a:pt x="738" y="578"/>
                </a:cubicBezTo>
                <a:cubicBezTo>
                  <a:pt x="443" y="863"/>
                  <a:pt x="236" y="1259"/>
                  <a:pt x="158" y="1661"/>
                </a:cubicBezTo>
                <a:cubicBezTo>
                  <a:pt x="0" y="2477"/>
                  <a:pt x="228" y="3403"/>
                  <a:pt x="896" y="3941"/>
                </a:cubicBezTo>
                <a:cubicBezTo>
                  <a:pt x="1283" y="4251"/>
                  <a:pt x="1777" y="4404"/>
                  <a:pt x="2272" y="4404"/>
                </a:cubicBezTo>
                <a:cubicBezTo>
                  <a:pt x="2762" y="4404"/>
                  <a:pt x="3253" y="4255"/>
                  <a:pt x="3645" y="3962"/>
                </a:cubicBezTo>
                <a:cubicBezTo>
                  <a:pt x="4395" y="3401"/>
                  <a:pt x="4700" y="2409"/>
                  <a:pt x="4443" y="1512"/>
                </a:cubicBezTo>
                <a:cubicBezTo>
                  <a:pt x="4302" y="1025"/>
                  <a:pt x="4003" y="604"/>
                  <a:pt x="3582" y="321"/>
                </a:cubicBezTo>
                <a:cubicBezTo>
                  <a:pt x="3236" y="89"/>
                  <a:pt x="2836" y="0"/>
                  <a:pt x="2431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97" name="Google Shape;5097;p15"/>
          <p:cNvSpPr/>
          <p:nvPr/>
        </p:nvSpPr>
        <p:spPr>
          <a:xfrm>
            <a:off x="7126775" y="992500"/>
            <a:ext cx="117525" cy="110100"/>
          </a:xfrm>
          <a:custGeom>
            <a:avLst/>
            <a:gdLst/>
            <a:ahLst/>
            <a:cxnLst/>
            <a:rect l="l" t="t" r="r" b="b"/>
            <a:pathLst>
              <a:path w="4701" h="4404" extrusionOk="0">
                <a:moveTo>
                  <a:pt x="1951" y="1032"/>
                </a:moveTo>
                <a:cubicBezTo>
                  <a:pt x="1950" y="1033"/>
                  <a:pt x="1949" y="1033"/>
                  <a:pt x="1947" y="1033"/>
                </a:cubicBezTo>
                <a:cubicBezTo>
                  <a:pt x="1948" y="1033"/>
                  <a:pt x="1950" y="1033"/>
                  <a:pt x="1951" y="1032"/>
                </a:cubicBezTo>
                <a:close/>
                <a:moveTo>
                  <a:pt x="2857" y="1059"/>
                </a:moveTo>
                <a:cubicBezTo>
                  <a:pt x="2871" y="1059"/>
                  <a:pt x="2889" y="1066"/>
                  <a:pt x="2907" y="1075"/>
                </a:cubicBezTo>
                <a:lnTo>
                  <a:pt x="2907" y="1075"/>
                </a:lnTo>
                <a:cubicBezTo>
                  <a:pt x="2887" y="1068"/>
                  <a:pt x="2858" y="1059"/>
                  <a:pt x="2857" y="1059"/>
                </a:cubicBezTo>
                <a:close/>
                <a:moveTo>
                  <a:pt x="3091" y="1185"/>
                </a:moveTo>
                <a:cubicBezTo>
                  <a:pt x="3091" y="1185"/>
                  <a:pt x="3091" y="1185"/>
                  <a:pt x="3091" y="1185"/>
                </a:cubicBezTo>
                <a:lnTo>
                  <a:pt x="3091" y="1185"/>
                </a:lnTo>
                <a:cubicBezTo>
                  <a:pt x="3091" y="1185"/>
                  <a:pt x="3091" y="1185"/>
                  <a:pt x="3091" y="1185"/>
                </a:cubicBezTo>
                <a:close/>
                <a:moveTo>
                  <a:pt x="3104" y="1198"/>
                </a:moveTo>
                <a:cubicBezTo>
                  <a:pt x="3111" y="1203"/>
                  <a:pt x="3118" y="1208"/>
                  <a:pt x="3125" y="1213"/>
                </a:cubicBezTo>
                <a:cubicBezTo>
                  <a:pt x="3142" y="1224"/>
                  <a:pt x="3149" y="1229"/>
                  <a:pt x="3148" y="1229"/>
                </a:cubicBezTo>
                <a:cubicBezTo>
                  <a:pt x="3148" y="1229"/>
                  <a:pt x="3121" y="1211"/>
                  <a:pt x="3104" y="1198"/>
                </a:cubicBezTo>
                <a:close/>
                <a:moveTo>
                  <a:pt x="1747" y="3319"/>
                </a:moveTo>
                <a:cubicBezTo>
                  <a:pt x="1767" y="3326"/>
                  <a:pt x="1803" y="3338"/>
                  <a:pt x="1802" y="3338"/>
                </a:cubicBezTo>
                <a:cubicBezTo>
                  <a:pt x="1800" y="3339"/>
                  <a:pt x="1799" y="3339"/>
                  <a:pt x="1797" y="3339"/>
                </a:cubicBezTo>
                <a:cubicBezTo>
                  <a:pt x="1785" y="3339"/>
                  <a:pt x="1766" y="3330"/>
                  <a:pt x="1747" y="3319"/>
                </a:cubicBezTo>
                <a:close/>
                <a:moveTo>
                  <a:pt x="2463" y="3393"/>
                </a:moveTo>
                <a:cubicBezTo>
                  <a:pt x="2461" y="3393"/>
                  <a:pt x="2459" y="3393"/>
                  <a:pt x="2456" y="3393"/>
                </a:cubicBezTo>
                <a:lnTo>
                  <a:pt x="2456" y="3393"/>
                </a:lnTo>
                <a:cubicBezTo>
                  <a:pt x="2459" y="3393"/>
                  <a:pt x="2462" y="3393"/>
                  <a:pt x="2463" y="3393"/>
                </a:cubicBezTo>
                <a:close/>
                <a:moveTo>
                  <a:pt x="2387" y="989"/>
                </a:moveTo>
                <a:cubicBezTo>
                  <a:pt x="2440" y="989"/>
                  <a:pt x="2491" y="989"/>
                  <a:pt x="2541" y="993"/>
                </a:cubicBezTo>
                <a:cubicBezTo>
                  <a:pt x="2560" y="993"/>
                  <a:pt x="2582" y="997"/>
                  <a:pt x="2601" y="998"/>
                </a:cubicBezTo>
                <a:lnTo>
                  <a:pt x="2601" y="998"/>
                </a:lnTo>
                <a:cubicBezTo>
                  <a:pt x="2682" y="1018"/>
                  <a:pt x="2761" y="1029"/>
                  <a:pt x="2840" y="1057"/>
                </a:cubicBezTo>
                <a:cubicBezTo>
                  <a:pt x="2857" y="1061"/>
                  <a:pt x="2876" y="1069"/>
                  <a:pt x="2895" y="1076"/>
                </a:cubicBezTo>
                <a:cubicBezTo>
                  <a:pt x="2906" y="1079"/>
                  <a:pt x="2914" y="1081"/>
                  <a:pt x="2919" y="1082"/>
                </a:cubicBezTo>
                <a:lnTo>
                  <a:pt x="2919" y="1082"/>
                </a:lnTo>
                <a:cubicBezTo>
                  <a:pt x="2944" y="1096"/>
                  <a:pt x="2968" y="1113"/>
                  <a:pt x="2984" y="1122"/>
                </a:cubicBezTo>
                <a:cubicBezTo>
                  <a:pt x="3015" y="1139"/>
                  <a:pt x="3049" y="1160"/>
                  <a:pt x="3080" y="1181"/>
                </a:cubicBezTo>
                <a:cubicBezTo>
                  <a:pt x="3084" y="1184"/>
                  <a:pt x="3088" y="1186"/>
                  <a:pt x="3092" y="1189"/>
                </a:cubicBezTo>
                <a:lnTo>
                  <a:pt x="3092" y="1189"/>
                </a:lnTo>
                <a:cubicBezTo>
                  <a:pt x="3107" y="1217"/>
                  <a:pt x="3258" y="1347"/>
                  <a:pt x="3274" y="1366"/>
                </a:cubicBezTo>
                <a:cubicBezTo>
                  <a:pt x="3278" y="1370"/>
                  <a:pt x="3281" y="1374"/>
                  <a:pt x="3284" y="1378"/>
                </a:cubicBezTo>
                <a:lnTo>
                  <a:pt x="3284" y="1378"/>
                </a:lnTo>
                <a:cubicBezTo>
                  <a:pt x="3304" y="1410"/>
                  <a:pt x="3328" y="1440"/>
                  <a:pt x="3348" y="1474"/>
                </a:cubicBezTo>
                <a:cubicBezTo>
                  <a:pt x="3367" y="1503"/>
                  <a:pt x="3386" y="1535"/>
                  <a:pt x="3403" y="1569"/>
                </a:cubicBezTo>
                <a:cubicBezTo>
                  <a:pt x="3409" y="1579"/>
                  <a:pt x="3414" y="1591"/>
                  <a:pt x="3420" y="1604"/>
                </a:cubicBezTo>
                <a:lnTo>
                  <a:pt x="3420" y="1604"/>
                </a:lnTo>
                <a:cubicBezTo>
                  <a:pt x="3420" y="1602"/>
                  <a:pt x="3420" y="1600"/>
                  <a:pt x="3420" y="1598"/>
                </a:cubicBezTo>
                <a:lnTo>
                  <a:pt x="3420" y="1598"/>
                </a:lnTo>
                <a:cubicBezTo>
                  <a:pt x="3420" y="1600"/>
                  <a:pt x="3420" y="1602"/>
                  <a:pt x="3420" y="1604"/>
                </a:cubicBezTo>
                <a:lnTo>
                  <a:pt x="3420" y="1604"/>
                </a:lnTo>
                <a:cubicBezTo>
                  <a:pt x="3420" y="1604"/>
                  <a:pt x="3420" y="1604"/>
                  <a:pt x="3420" y="1604"/>
                </a:cubicBezTo>
                <a:lnTo>
                  <a:pt x="3420" y="1604"/>
                </a:lnTo>
                <a:cubicBezTo>
                  <a:pt x="3420" y="1621"/>
                  <a:pt x="3423" y="1634"/>
                  <a:pt x="3427" y="1644"/>
                </a:cubicBezTo>
                <a:lnTo>
                  <a:pt x="3427" y="1644"/>
                </a:lnTo>
                <a:cubicBezTo>
                  <a:pt x="3423" y="1630"/>
                  <a:pt x="3420" y="1616"/>
                  <a:pt x="3420" y="1604"/>
                </a:cubicBezTo>
                <a:lnTo>
                  <a:pt x="3420" y="1604"/>
                </a:lnTo>
                <a:cubicBezTo>
                  <a:pt x="3422" y="1608"/>
                  <a:pt x="3424" y="1613"/>
                  <a:pt x="3426" y="1617"/>
                </a:cubicBezTo>
                <a:cubicBezTo>
                  <a:pt x="3442" y="1646"/>
                  <a:pt x="3443" y="1659"/>
                  <a:pt x="3439" y="1659"/>
                </a:cubicBezTo>
                <a:cubicBezTo>
                  <a:pt x="3436" y="1659"/>
                  <a:pt x="3432" y="1654"/>
                  <a:pt x="3427" y="1644"/>
                </a:cubicBezTo>
                <a:lnTo>
                  <a:pt x="3427" y="1644"/>
                </a:lnTo>
                <a:cubicBezTo>
                  <a:pt x="3443" y="1697"/>
                  <a:pt x="3479" y="1760"/>
                  <a:pt x="3491" y="1802"/>
                </a:cubicBezTo>
                <a:cubicBezTo>
                  <a:pt x="3500" y="1838"/>
                  <a:pt x="3508" y="1874"/>
                  <a:pt x="3517" y="1910"/>
                </a:cubicBezTo>
                <a:cubicBezTo>
                  <a:pt x="3521" y="1933"/>
                  <a:pt x="3525" y="1954"/>
                  <a:pt x="3529" y="1977"/>
                </a:cubicBezTo>
                <a:cubicBezTo>
                  <a:pt x="3534" y="2005"/>
                  <a:pt x="3537" y="2015"/>
                  <a:pt x="3538" y="2015"/>
                </a:cubicBezTo>
                <a:cubicBezTo>
                  <a:pt x="3540" y="2015"/>
                  <a:pt x="3530" y="1942"/>
                  <a:pt x="3525" y="1939"/>
                </a:cubicBezTo>
                <a:lnTo>
                  <a:pt x="3525" y="1939"/>
                </a:lnTo>
                <a:cubicBezTo>
                  <a:pt x="3550" y="1954"/>
                  <a:pt x="3538" y="2142"/>
                  <a:pt x="3538" y="2173"/>
                </a:cubicBezTo>
                <a:cubicBezTo>
                  <a:pt x="3538" y="2215"/>
                  <a:pt x="3535" y="2257"/>
                  <a:pt x="3533" y="2297"/>
                </a:cubicBezTo>
                <a:cubicBezTo>
                  <a:pt x="3532" y="2312"/>
                  <a:pt x="3530" y="2326"/>
                  <a:pt x="3529" y="2339"/>
                </a:cubicBezTo>
                <a:lnTo>
                  <a:pt x="3529" y="2339"/>
                </a:lnTo>
                <a:cubicBezTo>
                  <a:pt x="3514" y="2409"/>
                  <a:pt x="3504" y="2477"/>
                  <a:pt x="3483" y="2546"/>
                </a:cubicBezTo>
                <a:cubicBezTo>
                  <a:pt x="3472" y="2582"/>
                  <a:pt x="3462" y="2618"/>
                  <a:pt x="3449" y="2651"/>
                </a:cubicBezTo>
                <a:cubicBezTo>
                  <a:pt x="3445" y="2663"/>
                  <a:pt x="3440" y="2676"/>
                  <a:pt x="3436" y="2688"/>
                </a:cubicBezTo>
                <a:lnTo>
                  <a:pt x="3436" y="2688"/>
                </a:lnTo>
                <a:cubicBezTo>
                  <a:pt x="3398" y="2751"/>
                  <a:pt x="3369" y="2818"/>
                  <a:pt x="3329" y="2881"/>
                </a:cubicBezTo>
                <a:cubicBezTo>
                  <a:pt x="3324" y="2889"/>
                  <a:pt x="3300" y="2922"/>
                  <a:pt x="3284" y="2945"/>
                </a:cubicBezTo>
                <a:lnTo>
                  <a:pt x="3284" y="2945"/>
                </a:lnTo>
                <a:cubicBezTo>
                  <a:pt x="3263" y="2968"/>
                  <a:pt x="3232" y="3005"/>
                  <a:pt x="3224" y="3014"/>
                </a:cubicBezTo>
                <a:cubicBezTo>
                  <a:pt x="3198" y="3041"/>
                  <a:pt x="3171" y="3069"/>
                  <a:pt x="3142" y="3094"/>
                </a:cubicBezTo>
                <a:cubicBezTo>
                  <a:pt x="3127" y="3106"/>
                  <a:pt x="3112" y="3119"/>
                  <a:pt x="3099" y="3132"/>
                </a:cubicBezTo>
                <a:cubicBezTo>
                  <a:pt x="3075" y="3154"/>
                  <a:pt x="3071" y="3163"/>
                  <a:pt x="3076" y="3163"/>
                </a:cubicBezTo>
                <a:cubicBezTo>
                  <a:pt x="3076" y="3163"/>
                  <a:pt x="3077" y="3163"/>
                  <a:pt x="3078" y="3162"/>
                </a:cubicBezTo>
                <a:lnTo>
                  <a:pt x="3078" y="3162"/>
                </a:lnTo>
                <a:cubicBezTo>
                  <a:pt x="3021" y="3203"/>
                  <a:pt x="2923" y="3245"/>
                  <a:pt x="2889" y="3262"/>
                </a:cubicBezTo>
                <a:cubicBezTo>
                  <a:pt x="2863" y="3275"/>
                  <a:pt x="2803" y="3296"/>
                  <a:pt x="2805" y="3296"/>
                </a:cubicBezTo>
                <a:cubicBezTo>
                  <a:pt x="2806" y="3296"/>
                  <a:pt x="2822" y="3291"/>
                  <a:pt x="2866" y="3277"/>
                </a:cubicBezTo>
                <a:lnTo>
                  <a:pt x="2866" y="3277"/>
                </a:lnTo>
                <a:cubicBezTo>
                  <a:pt x="2823" y="3292"/>
                  <a:pt x="2783" y="3309"/>
                  <a:pt x="2741" y="3323"/>
                </a:cubicBezTo>
                <a:cubicBezTo>
                  <a:pt x="2642" y="3355"/>
                  <a:pt x="2541" y="3376"/>
                  <a:pt x="2438" y="3395"/>
                </a:cubicBezTo>
                <a:cubicBezTo>
                  <a:pt x="2437" y="3395"/>
                  <a:pt x="2437" y="3395"/>
                  <a:pt x="2437" y="3395"/>
                </a:cubicBezTo>
                <a:lnTo>
                  <a:pt x="2437" y="3395"/>
                </a:lnTo>
                <a:cubicBezTo>
                  <a:pt x="2416" y="3397"/>
                  <a:pt x="2395" y="3400"/>
                  <a:pt x="2375" y="3401"/>
                </a:cubicBezTo>
                <a:cubicBezTo>
                  <a:pt x="2330" y="3403"/>
                  <a:pt x="2284" y="3406"/>
                  <a:pt x="2240" y="3406"/>
                </a:cubicBezTo>
                <a:cubicBezTo>
                  <a:pt x="2226" y="3406"/>
                  <a:pt x="2211" y="3406"/>
                  <a:pt x="2197" y="3406"/>
                </a:cubicBezTo>
                <a:cubicBezTo>
                  <a:pt x="2163" y="3406"/>
                  <a:pt x="2129" y="3405"/>
                  <a:pt x="2094" y="3403"/>
                </a:cubicBezTo>
                <a:cubicBezTo>
                  <a:pt x="2081" y="3402"/>
                  <a:pt x="2067" y="3400"/>
                  <a:pt x="2054" y="3398"/>
                </a:cubicBezTo>
                <a:lnTo>
                  <a:pt x="2054" y="3398"/>
                </a:lnTo>
                <a:cubicBezTo>
                  <a:pt x="1975" y="3376"/>
                  <a:pt x="1893" y="3365"/>
                  <a:pt x="1814" y="3340"/>
                </a:cubicBezTo>
                <a:cubicBezTo>
                  <a:pt x="1797" y="3334"/>
                  <a:pt x="1778" y="3326"/>
                  <a:pt x="1762" y="3321"/>
                </a:cubicBezTo>
                <a:cubicBezTo>
                  <a:pt x="1752" y="3318"/>
                  <a:pt x="1745" y="3316"/>
                  <a:pt x="1740" y="3315"/>
                </a:cubicBezTo>
                <a:lnTo>
                  <a:pt x="1740" y="3315"/>
                </a:lnTo>
                <a:cubicBezTo>
                  <a:pt x="1716" y="3301"/>
                  <a:pt x="1691" y="3283"/>
                  <a:pt x="1679" y="3277"/>
                </a:cubicBezTo>
                <a:cubicBezTo>
                  <a:pt x="1648" y="3258"/>
                  <a:pt x="1616" y="3241"/>
                  <a:pt x="1587" y="3220"/>
                </a:cubicBezTo>
                <a:cubicBezTo>
                  <a:pt x="1572" y="3210"/>
                  <a:pt x="1557" y="3199"/>
                  <a:pt x="1543" y="3191"/>
                </a:cubicBezTo>
                <a:cubicBezTo>
                  <a:pt x="1525" y="3180"/>
                  <a:pt x="1519" y="3175"/>
                  <a:pt x="1519" y="3175"/>
                </a:cubicBezTo>
                <a:lnTo>
                  <a:pt x="1519" y="3175"/>
                </a:lnTo>
                <a:cubicBezTo>
                  <a:pt x="1518" y="3175"/>
                  <a:pt x="1582" y="3218"/>
                  <a:pt x="1580" y="3218"/>
                </a:cubicBezTo>
                <a:cubicBezTo>
                  <a:pt x="1580" y="3218"/>
                  <a:pt x="1579" y="3218"/>
                  <a:pt x="1578" y="3218"/>
                </a:cubicBezTo>
                <a:cubicBezTo>
                  <a:pt x="1542" y="3218"/>
                  <a:pt x="1420" y="3070"/>
                  <a:pt x="1399" y="3045"/>
                </a:cubicBezTo>
                <a:cubicBezTo>
                  <a:pt x="1384" y="3030"/>
                  <a:pt x="1353" y="2977"/>
                  <a:pt x="1351" y="2977"/>
                </a:cubicBezTo>
                <a:lnTo>
                  <a:pt x="1351" y="2977"/>
                </a:lnTo>
                <a:cubicBezTo>
                  <a:pt x="1350" y="2977"/>
                  <a:pt x="1354" y="2985"/>
                  <a:pt x="1363" y="3005"/>
                </a:cubicBezTo>
                <a:cubicBezTo>
                  <a:pt x="1372" y="3025"/>
                  <a:pt x="1375" y="3032"/>
                  <a:pt x="1374" y="3032"/>
                </a:cubicBezTo>
                <a:cubicBezTo>
                  <a:pt x="1372" y="3032"/>
                  <a:pt x="1335" y="2962"/>
                  <a:pt x="1326" y="2946"/>
                </a:cubicBezTo>
                <a:cubicBezTo>
                  <a:pt x="1285" y="2881"/>
                  <a:pt x="1252" y="2814"/>
                  <a:pt x="1215" y="2746"/>
                </a:cubicBezTo>
                <a:lnTo>
                  <a:pt x="1215" y="2746"/>
                </a:lnTo>
                <a:cubicBezTo>
                  <a:pt x="1214" y="2743"/>
                  <a:pt x="1213" y="2740"/>
                  <a:pt x="1212" y="2736"/>
                </a:cubicBezTo>
                <a:cubicBezTo>
                  <a:pt x="1199" y="2702"/>
                  <a:pt x="1187" y="2668"/>
                  <a:pt x="1176" y="2635"/>
                </a:cubicBezTo>
                <a:cubicBezTo>
                  <a:pt x="1153" y="2559"/>
                  <a:pt x="1132" y="2481"/>
                  <a:pt x="1119" y="2403"/>
                </a:cubicBezTo>
                <a:cubicBezTo>
                  <a:pt x="1119" y="2401"/>
                  <a:pt x="1118" y="2399"/>
                  <a:pt x="1118" y="2397"/>
                </a:cubicBezTo>
                <a:lnTo>
                  <a:pt x="1118" y="2397"/>
                </a:lnTo>
                <a:cubicBezTo>
                  <a:pt x="1122" y="2365"/>
                  <a:pt x="1108" y="2315"/>
                  <a:pt x="1106" y="2283"/>
                </a:cubicBezTo>
                <a:cubicBezTo>
                  <a:pt x="1102" y="2203"/>
                  <a:pt x="1102" y="2123"/>
                  <a:pt x="1106" y="2043"/>
                </a:cubicBezTo>
                <a:cubicBezTo>
                  <a:pt x="1107" y="2033"/>
                  <a:pt x="1110" y="2004"/>
                  <a:pt x="1113" y="1978"/>
                </a:cubicBezTo>
                <a:lnTo>
                  <a:pt x="1113" y="1978"/>
                </a:lnTo>
                <a:cubicBezTo>
                  <a:pt x="1117" y="1953"/>
                  <a:pt x="1123" y="1911"/>
                  <a:pt x="1125" y="1899"/>
                </a:cubicBezTo>
                <a:cubicBezTo>
                  <a:pt x="1144" y="1813"/>
                  <a:pt x="1170" y="1731"/>
                  <a:pt x="1197" y="1647"/>
                </a:cubicBezTo>
                <a:cubicBezTo>
                  <a:pt x="1199" y="1642"/>
                  <a:pt x="1200" y="1637"/>
                  <a:pt x="1201" y="1634"/>
                </a:cubicBezTo>
                <a:lnTo>
                  <a:pt x="1201" y="1634"/>
                </a:lnTo>
                <a:cubicBezTo>
                  <a:pt x="1203" y="1630"/>
                  <a:pt x="1205" y="1626"/>
                  <a:pt x="1208" y="1621"/>
                </a:cubicBezTo>
                <a:cubicBezTo>
                  <a:pt x="1227" y="1583"/>
                  <a:pt x="1246" y="1543"/>
                  <a:pt x="1269" y="1507"/>
                </a:cubicBezTo>
                <a:cubicBezTo>
                  <a:pt x="1290" y="1470"/>
                  <a:pt x="1313" y="1434"/>
                  <a:pt x="1338" y="1398"/>
                </a:cubicBezTo>
                <a:cubicBezTo>
                  <a:pt x="1341" y="1394"/>
                  <a:pt x="1344" y="1390"/>
                  <a:pt x="1346" y="1386"/>
                </a:cubicBezTo>
                <a:lnTo>
                  <a:pt x="1346" y="1386"/>
                </a:lnTo>
                <a:cubicBezTo>
                  <a:pt x="1346" y="1386"/>
                  <a:pt x="1346" y="1386"/>
                  <a:pt x="1347" y="1385"/>
                </a:cubicBezTo>
                <a:cubicBezTo>
                  <a:pt x="1399" y="1329"/>
                  <a:pt x="1454" y="1275"/>
                  <a:pt x="1511" y="1223"/>
                </a:cubicBezTo>
                <a:lnTo>
                  <a:pt x="1511" y="1223"/>
                </a:lnTo>
                <a:cubicBezTo>
                  <a:pt x="1524" y="1213"/>
                  <a:pt x="1537" y="1203"/>
                  <a:pt x="1551" y="1194"/>
                </a:cubicBezTo>
                <a:cubicBezTo>
                  <a:pt x="1589" y="1170"/>
                  <a:pt x="1627" y="1147"/>
                  <a:pt x="1667" y="1126"/>
                </a:cubicBezTo>
                <a:cubicBezTo>
                  <a:pt x="1682" y="1119"/>
                  <a:pt x="1697" y="1111"/>
                  <a:pt x="1712" y="1103"/>
                </a:cubicBezTo>
                <a:lnTo>
                  <a:pt x="1712" y="1103"/>
                </a:lnTo>
                <a:cubicBezTo>
                  <a:pt x="1755" y="1090"/>
                  <a:pt x="1797" y="1075"/>
                  <a:pt x="1840" y="1063"/>
                </a:cubicBezTo>
                <a:cubicBezTo>
                  <a:pt x="1884" y="1050"/>
                  <a:pt x="1928" y="1042"/>
                  <a:pt x="1970" y="1031"/>
                </a:cubicBezTo>
                <a:cubicBezTo>
                  <a:pt x="1976" y="1030"/>
                  <a:pt x="1983" y="1028"/>
                  <a:pt x="1990" y="1026"/>
                </a:cubicBezTo>
                <a:lnTo>
                  <a:pt x="1990" y="1026"/>
                </a:lnTo>
                <a:cubicBezTo>
                  <a:pt x="2008" y="1025"/>
                  <a:pt x="2026" y="1024"/>
                  <a:pt x="2042" y="1023"/>
                </a:cubicBezTo>
                <a:cubicBezTo>
                  <a:pt x="2063" y="1021"/>
                  <a:pt x="2083" y="1018"/>
                  <a:pt x="2104" y="1015"/>
                </a:cubicBezTo>
                <a:lnTo>
                  <a:pt x="2104" y="1015"/>
                </a:lnTo>
                <a:cubicBezTo>
                  <a:pt x="2127" y="1013"/>
                  <a:pt x="2151" y="1010"/>
                  <a:pt x="2175" y="1006"/>
                </a:cubicBezTo>
                <a:cubicBezTo>
                  <a:pt x="2200" y="1002"/>
                  <a:pt x="2223" y="998"/>
                  <a:pt x="2248" y="996"/>
                </a:cubicBezTo>
                <a:lnTo>
                  <a:pt x="2248" y="996"/>
                </a:lnTo>
                <a:cubicBezTo>
                  <a:pt x="2202" y="1002"/>
                  <a:pt x="2186" y="1004"/>
                  <a:pt x="2186" y="1004"/>
                </a:cubicBezTo>
                <a:cubicBezTo>
                  <a:pt x="2187" y="1004"/>
                  <a:pt x="2227" y="999"/>
                  <a:pt x="2246" y="998"/>
                </a:cubicBezTo>
                <a:cubicBezTo>
                  <a:pt x="2293" y="996"/>
                  <a:pt x="2341" y="991"/>
                  <a:pt x="2387" y="989"/>
                </a:cubicBezTo>
                <a:close/>
                <a:moveTo>
                  <a:pt x="2431" y="0"/>
                </a:moveTo>
                <a:cubicBezTo>
                  <a:pt x="2283" y="0"/>
                  <a:pt x="2134" y="12"/>
                  <a:pt x="1987" y="33"/>
                </a:cubicBezTo>
                <a:lnTo>
                  <a:pt x="1987" y="33"/>
                </a:lnTo>
                <a:cubicBezTo>
                  <a:pt x="1519" y="79"/>
                  <a:pt x="1082" y="246"/>
                  <a:pt x="738" y="578"/>
                </a:cubicBezTo>
                <a:cubicBezTo>
                  <a:pt x="443" y="863"/>
                  <a:pt x="236" y="1259"/>
                  <a:pt x="158" y="1661"/>
                </a:cubicBezTo>
                <a:cubicBezTo>
                  <a:pt x="0" y="2477"/>
                  <a:pt x="228" y="3403"/>
                  <a:pt x="896" y="3941"/>
                </a:cubicBezTo>
                <a:cubicBezTo>
                  <a:pt x="1283" y="4251"/>
                  <a:pt x="1777" y="4404"/>
                  <a:pt x="2272" y="4404"/>
                </a:cubicBezTo>
                <a:cubicBezTo>
                  <a:pt x="2762" y="4404"/>
                  <a:pt x="3253" y="4255"/>
                  <a:pt x="3645" y="3962"/>
                </a:cubicBezTo>
                <a:cubicBezTo>
                  <a:pt x="4395" y="3401"/>
                  <a:pt x="4700" y="2409"/>
                  <a:pt x="4443" y="1512"/>
                </a:cubicBezTo>
                <a:cubicBezTo>
                  <a:pt x="4302" y="1025"/>
                  <a:pt x="4003" y="604"/>
                  <a:pt x="3582" y="321"/>
                </a:cubicBezTo>
                <a:cubicBezTo>
                  <a:pt x="3236" y="89"/>
                  <a:pt x="2836" y="0"/>
                  <a:pt x="2431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accent5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1270650" y="629375"/>
            <a:ext cx="70200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300"/>
              <a:buFont typeface="Gantari ExtraBold"/>
              <a:buNone/>
              <a:defRPr sz="3300">
                <a:solidFill>
                  <a:schemeClr val="lt2"/>
                </a:solidFill>
                <a:latin typeface="Gantari ExtraBold"/>
                <a:ea typeface="Gantari ExtraBold"/>
                <a:cs typeface="Gantari ExtraBold"/>
                <a:sym typeface="Gantari ExtraBold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300"/>
              <a:buFont typeface="Gantari ExtraBold"/>
              <a:buNone/>
              <a:defRPr sz="3300">
                <a:solidFill>
                  <a:schemeClr val="lt2"/>
                </a:solidFill>
                <a:latin typeface="Gantari ExtraBold"/>
                <a:ea typeface="Gantari ExtraBold"/>
                <a:cs typeface="Gantari ExtraBold"/>
                <a:sym typeface="Gantari ExtraBold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300"/>
              <a:buFont typeface="Gantari ExtraBold"/>
              <a:buNone/>
              <a:defRPr sz="3300">
                <a:solidFill>
                  <a:schemeClr val="lt2"/>
                </a:solidFill>
                <a:latin typeface="Gantari ExtraBold"/>
                <a:ea typeface="Gantari ExtraBold"/>
                <a:cs typeface="Gantari ExtraBold"/>
                <a:sym typeface="Gantari ExtraBold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300"/>
              <a:buFont typeface="Gantari ExtraBold"/>
              <a:buNone/>
              <a:defRPr sz="3300">
                <a:solidFill>
                  <a:schemeClr val="lt2"/>
                </a:solidFill>
                <a:latin typeface="Gantari ExtraBold"/>
                <a:ea typeface="Gantari ExtraBold"/>
                <a:cs typeface="Gantari ExtraBold"/>
                <a:sym typeface="Gantari ExtraBold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300"/>
              <a:buFont typeface="Gantari ExtraBold"/>
              <a:buNone/>
              <a:defRPr sz="3300">
                <a:solidFill>
                  <a:schemeClr val="lt2"/>
                </a:solidFill>
                <a:latin typeface="Gantari ExtraBold"/>
                <a:ea typeface="Gantari ExtraBold"/>
                <a:cs typeface="Gantari ExtraBold"/>
                <a:sym typeface="Gantari ExtraBold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300"/>
              <a:buFont typeface="Gantari ExtraBold"/>
              <a:buNone/>
              <a:defRPr sz="3300">
                <a:solidFill>
                  <a:schemeClr val="lt2"/>
                </a:solidFill>
                <a:latin typeface="Gantari ExtraBold"/>
                <a:ea typeface="Gantari ExtraBold"/>
                <a:cs typeface="Gantari ExtraBold"/>
                <a:sym typeface="Gantari ExtraBold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300"/>
              <a:buFont typeface="Gantari ExtraBold"/>
              <a:buNone/>
              <a:defRPr sz="3300">
                <a:solidFill>
                  <a:schemeClr val="lt2"/>
                </a:solidFill>
                <a:latin typeface="Gantari ExtraBold"/>
                <a:ea typeface="Gantari ExtraBold"/>
                <a:cs typeface="Gantari ExtraBold"/>
                <a:sym typeface="Gantari ExtraBold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300"/>
              <a:buFont typeface="Gantari ExtraBold"/>
              <a:buNone/>
              <a:defRPr sz="3300">
                <a:solidFill>
                  <a:schemeClr val="lt2"/>
                </a:solidFill>
                <a:latin typeface="Gantari ExtraBold"/>
                <a:ea typeface="Gantari ExtraBold"/>
                <a:cs typeface="Gantari ExtraBold"/>
                <a:sym typeface="Gantari ExtraBold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300"/>
              <a:buFont typeface="Gantari ExtraBold"/>
              <a:buNone/>
              <a:defRPr sz="3300">
                <a:solidFill>
                  <a:schemeClr val="lt2"/>
                </a:solidFill>
                <a:latin typeface="Gantari ExtraBold"/>
                <a:ea typeface="Gantari ExtraBold"/>
                <a:cs typeface="Gantari ExtraBold"/>
                <a:sym typeface="Gantari ExtraBold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1270650" y="1202075"/>
            <a:ext cx="7020000" cy="340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Gantari"/>
              <a:buChar char="●"/>
              <a:defRPr>
                <a:solidFill>
                  <a:schemeClr val="dk1"/>
                </a:solidFill>
                <a:latin typeface="Gantari"/>
                <a:ea typeface="Gantari"/>
                <a:cs typeface="Gantari"/>
                <a:sym typeface="Gantari"/>
              </a:defRPr>
            </a:lvl1pPr>
            <a:lvl2pPr marL="914400" lvl="1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Gantari"/>
              <a:buChar char="○"/>
              <a:defRPr>
                <a:solidFill>
                  <a:schemeClr val="dk1"/>
                </a:solidFill>
                <a:latin typeface="Gantari"/>
                <a:ea typeface="Gantari"/>
                <a:cs typeface="Gantari"/>
                <a:sym typeface="Gantari"/>
              </a:defRPr>
            </a:lvl2pPr>
            <a:lvl3pPr marL="1371600" lvl="2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Gantari"/>
              <a:buChar char="■"/>
              <a:defRPr>
                <a:solidFill>
                  <a:schemeClr val="dk1"/>
                </a:solidFill>
                <a:latin typeface="Gantari"/>
                <a:ea typeface="Gantari"/>
                <a:cs typeface="Gantari"/>
                <a:sym typeface="Gantari"/>
              </a:defRPr>
            </a:lvl3pPr>
            <a:lvl4pPr marL="1828800" lvl="3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Gantari"/>
              <a:buChar char="●"/>
              <a:defRPr>
                <a:solidFill>
                  <a:schemeClr val="dk1"/>
                </a:solidFill>
                <a:latin typeface="Gantari"/>
                <a:ea typeface="Gantari"/>
                <a:cs typeface="Gantari"/>
                <a:sym typeface="Gantari"/>
              </a:defRPr>
            </a:lvl4pPr>
            <a:lvl5pPr marL="2286000" lvl="4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Gantari"/>
              <a:buChar char="○"/>
              <a:defRPr>
                <a:solidFill>
                  <a:schemeClr val="dk1"/>
                </a:solidFill>
                <a:latin typeface="Gantari"/>
                <a:ea typeface="Gantari"/>
                <a:cs typeface="Gantari"/>
                <a:sym typeface="Gantari"/>
              </a:defRPr>
            </a:lvl5pPr>
            <a:lvl6pPr marL="2743200" lvl="5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Gantari"/>
              <a:buChar char="■"/>
              <a:defRPr>
                <a:solidFill>
                  <a:schemeClr val="dk1"/>
                </a:solidFill>
                <a:latin typeface="Gantari"/>
                <a:ea typeface="Gantari"/>
                <a:cs typeface="Gantari"/>
                <a:sym typeface="Gantari"/>
              </a:defRPr>
            </a:lvl6pPr>
            <a:lvl7pPr marL="3200400" lvl="6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Gantari"/>
              <a:buChar char="●"/>
              <a:defRPr>
                <a:solidFill>
                  <a:schemeClr val="dk1"/>
                </a:solidFill>
                <a:latin typeface="Gantari"/>
                <a:ea typeface="Gantari"/>
                <a:cs typeface="Gantari"/>
                <a:sym typeface="Gantari"/>
              </a:defRPr>
            </a:lvl7pPr>
            <a:lvl8pPr marL="3657600" lvl="7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Gantari"/>
              <a:buChar char="○"/>
              <a:defRPr>
                <a:solidFill>
                  <a:schemeClr val="dk1"/>
                </a:solidFill>
                <a:latin typeface="Gantari"/>
                <a:ea typeface="Gantari"/>
                <a:cs typeface="Gantari"/>
                <a:sym typeface="Gantari"/>
              </a:defRPr>
            </a:lvl8pPr>
            <a:lvl9pPr marL="4114800" lvl="8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Gantari"/>
              <a:buChar char="■"/>
              <a:defRPr>
                <a:solidFill>
                  <a:schemeClr val="dk1"/>
                </a:solidFill>
                <a:latin typeface="Gantari"/>
                <a:ea typeface="Gantari"/>
                <a:cs typeface="Gantari"/>
                <a:sym typeface="Gantari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6" r:id="rId6"/>
    <p:sldLayoutId id="2147483657" r:id="rId7"/>
    <p:sldLayoutId id="2147483658" r:id="rId8"/>
    <p:sldLayoutId id="2147483661" r:id="rId9"/>
    <p:sldLayoutId id="2147483665" r:id="rId10"/>
    <p:sldLayoutId id="2147483672" r:id="rId11"/>
    <p:sldLayoutId id="2147483673" r:id="rId12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 xmlns:p15="http://schemas.microsoft.com/office/powerpoint/2012/main">
        <p15:guide id="1" pos="800">
          <p15:clr>
            <a:srgbClr val="EA4335"/>
          </p15:clr>
        </p15:guide>
        <p15:guide id="2" pos="5222">
          <p15:clr>
            <a:srgbClr val="EA4335"/>
          </p15:clr>
        </p15:guide>
        <p15:guide id="3" orient="horz" pos="2903">
          <p15:clr>
            <a:srgbClr val="EA4335"/>
          </p15:clr>
        </p15:guide>
        <p15:guide id="4" orient="horz" pos="396">
          <p15:clr>
            <a:srgbClr val="EA4335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0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8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Google Shape;2587;p63">
            <a:extLst>
              <a:ext uri="{FF2B5EF4-FFF2-40B4-BE49-F238E27FC236}">
                <a16:creationId xmlns:a16="http://schemas.microsoft.com/office/drawing/2014/main" id="{3D26942F-C0F8-4E53-8849-0959FCCF5873}"/>
              </a:ext>
            </a:extLst>
          </p:cNvPr>
          <p:cNvSpPr/>
          <p:nvPr/>
        </p:nvSpPr>
        <p:spPr>
          <a:xfrm>
            <a:off x="1125031" y="1226379"/>
            <a:ext cx="3368558" cy="2896764"/>
          </a:xfrm>
          <a:custGeom>
            <a:avLst/>
            <a:gdLst/>
            <a:ahLst/>
            <a:cxnLst/>
            <a:rect l="l" t="t" r="r" b="b"/>
            <a:pathLst>
              <a:path w="131696" h="100673" extrusionOk="0">
                <a:moveTo>
                  <a:pt x="128192" y="0"/>
                </a:moveTo>
                <a:lnTo>
                  <a:pt x="3504" y="0"/>
                </a:lnTo>
                <a:lnTo>
                  <a:pt x="3504" y="0"/>
                </a:lnTo>
                <a:lnTo>
                  <a:pt x="2821" y="0"/>
                </a:lnTo>
                <a:lnTo>
                  <a:pt x="2137" y="257"/>
                </a:lnTo>
                <a:lnTo>
                  <a:pt x="1624" y="598"/>
                </a:lnTo>
                <a:lnTo>
                  <a:pt x="1026" y="1026"/>
                </a:lnTo>
                <a:lnTo>
                  <a:pt x="599" y="1538"/>
                </a:lnTo>
                <a:lnTo>
                  <a:pt x="342" y="2137"/>
                </a:lnTo>
                <a:lnTo>
                  <a:pt x="86" y="2735"/>
                </a:lnTo>
                <a:lnTo>
                  <a:pt x="0" y="3504"/>
                </a:lnTo>
                <a:lnTo>
                  <a:pt x="0" y="79991"/>
                </a:lnTo>
                <a:lnTo>
                  <a:pt x="0" y="79991"/>
                </a:lnTo>
                <a:lnTo>
                  <a:pt x="86" y="80675"/>
                </a:lnTo>
                <a:lnTo>
                  <a:pt x="342" y="81359"/>
                </a:lnTo>
                <a:lnTo>
                  <a:pt x="599" y="81957"/>
                </a:lnTo>
                <a:lnTo>
                  <a:pt x="1026" y="82470"/>
                </a:lnTo>
                <a:lnTo>
                  <a:pt x="1624" y="82897"/>
                </a:lnTo>
                <a:lnTo>
                  <a:pt x="2137" y="83239"/>
                </a:lnTo>
                <a:lnTo>
                  <a:pt x="2821" y="83410"/>
                </a:lnTo>
                <a:lnTo>
                  <a:pt x="3504" y="83495"/>
                </a:lnTo>
                <a:lnTo>
                  <a:pt x="52132" y="83495"/>
                </a:lnTo>
                <a:lnTo>
                  <a:pt x="51191" y="89990"/>
                </a:lnTo>
                <a:lnTo>
                  <a:pt x="51191" y="89990"/>
                </a:lnTo>
                <a:lnTo>
                  <a:pt x="50850" y="91272"/>
                </a:lnTo>
                <a:lnTo>
                  <a:pt x="50251" y="92640"/>
                </a:lnTo>
                <a:lnTo>
                  <a:pt x="49910" y="93238"/>
                </a:lnTo>
                <a:lnTo>
                  <a:pt x="49482" y="93836"/>
                </a:lnTo>
                <a:lnTo>
                  <a:pt x="49055" y="94349"/>
                </a:lnTo>
                <a:lnTo>
                  <a:pt x="48628" y="94862"/>
                </a:lnTo>
                <a:lnTo>
                  <a:pt x="43842" y="98024"/>
                </a:lnTo>
                <a:lnTo>
                  <a:pt x="43842" y="98024"/>
                </a:lnTo>
                <a:lnTo>
                  <a:pt x="43585" y="98280"/>
                </a:lnTo>
                <a:lnTo>
                  <a:pt x="43415" y="98536"/>
                </a:lnTo>
                <a:lnTo>
                  <a:pt x="43329" y="98878"/>
                </a:lnTo>
                <a:lnTo>
                  <a:pt x="43244" y="99220"/>
                </a:lnTo>
                <a:lnTo>
                  <a:pt x="43329" y="99562"/>
                </a:lnTo>
                <a:lnTo>
                  <a:pt x="43415" y="99818"/>
                </a:lnTo>
                <a:lnTo>
                  <a:pt x="43585" y="100160"/>
                </a:lnTo>
                <a:lnTo>
                  <a:pt x="43842" y="100417"/>
                </a:lnTo>
                <a:lnTo>
                  <a:pt x="43842" y="100417"/>
                </a:lnTo>
                <a:lnTo>
                  <a:pt x="44269" y="100588"/>
                </a:lnTo>
                <a:lnTo>
                  <a:pt x="44782" y="100673"/>
                </a:lnTo>
                <a:lnTo>
                  <a:pt x="65891" y="100673"/>
                </a:lnTo>
                <a:lnTo>
                  <a:pt x="86914" y="100673"/>
                </a:lnTo>
                <a:lnTo>
                  <a:pt x="86914" y="100673"/>
                </a:lnTo>
                <a:lnTo>
                  <a:pt x="87427" y="100588"/>
                </a:lnTo>
                <a:lnTo>
                  <a:pt x="87854" y="100417"/>
                </a:lnTo>
                <a:lnTo>
                  <a:pt x="87854" y="100417"/>
                </a:lnTo>
                <a:lnTo>
                  <a:pt x="88111" y="100160"/>
                </a:lnTo>
                <a:lnTo>
                  <a:pt x="88281" y="99818"/>
                </a:lnTo>
                <a:lnTo>
                  <a:pt x="88367" y="99562"/>
                </a:lnTo>
                <a:lnTo>
                  <a:pt x="88452" y="99220"/>
                </a:lnTo>
                <a:lnTo>
                  <a:pt x="88367" y="98878"/>
                </a:lnTo>
                <a:lnTo>
                  <a:pt x="88281" y="98536"/>
                </a:lnTo>
                <a:lnTo>
                  <a:pt x="88111" y="98280"/>
                </a:lnTo>
                <a:lnTo>
                  <a:pt x="87854" y="98024"/>
                </a:lnTo>
                <a:lnTo>
                  <a:pt x="83154" y="94862"/>
                </a:lnTo>
                <a:lnTo>
                  <a:pt x="83154" y="94862"/>
                </a:lnTo>
                <a:lnTo>
                  <a:pt x="83068" y="94862"/>
                </a:lnTo>
                <a:lnTo>
                  <a:pt x="83068" y="94862"/>
                </a:lnTo>
                <a:lnTo>
                  <a:pt x="82556" y="94349"/>
                </a:lnTo>
                <a:lnTo>
                  <a:pt x="82128" y="93836"/>
                </a:lnTo>
                <a:lnTo>
                  <a:pt x="81786" y="93238"/>
                </a:lnTo>
                <a:lnTo>
                  <a:pt x="81445" y="92640"/>
                </a:lnTo>
                <a:lnTo>
                  <a:pt x="80846" y="91272"/>
                </a:lnTo>
                <a:lnTo>
                  <a:pt x="80505" y="89990"/>
                </a:lnTo>
                <a:lnTo>
                  <a:pt x="79564" y="83495"/>
                </a:lnTo>
                <a:lnTo>
                  <a:pt x="128192" y="83495"/>
                </a:lnTo>
                <a:lnTo>
                  <a:pt x="128192" y="83495"/>
                </a:lnTo>
                <a:lnTo>
                  <a:pt x="128875" y="83410"/>
                </a:lnTo>
                <a:lnTo>
                  <a:pt x="129559" y="83239"/>
                </a:lnTo>
                <a:lnTo>
                  <a:pt x="130157" y="82897"/>
                </a:lnTo>
                <a:lnTo>
                  <a:pt x="130670" y="82470"/>
                </a:lnTo>
                <a:lnTo>
                  <a:pt x="131097" y="81957"/>
                </a:lnTo>
                <a:lnTo>
                  <a:pt x="131354" y="81359"/>
                </a:lnTo>
                <a:lnTo>
                  <a:pt x="131610" y="80675"/>
                </a:lnTo>
                <a:lnTo>
                  <a:pt x="131696" y="79991"/>
                </a:lnTo>
                <a:lnTo>
                  <a:pt x="131696" y="3504"/>
                </a:lnTo>
                <a:lnTo>
                  <a:pt x="131696" y="3504"/>
                </a:lnTo>
                <a:lnTo>
                  <a:pt x="131610" y="2735"/>
                </a:lnTo>
                <a:lnTo>
                  <a:pt x="131354" y="2137"/>
                </a:lnTo>
                <a:lnTo>
                  <a:pt x="131097" y="1538"/>
                </a:lnTo>
                <a:lnTo>
                  <a:pt x="130670" y="1026"/>
                </a:lnTo>
                <a:lnTo>
                  <a:pt x="130157" y="598"/>
                </a:lnTo>
                <a:lnTo>
                  <a:pt x="129559" y="257"/>
                </a:lnTo>
                <a:lnTo>
                  <a:pt x="128875" y="0"/>
                </a:lnTo>
                <a:lnTo>
                  <a:pt x="128192" y="0"/>
                </a:lnTo>
                <a:lnTo>
                  <a:pt x="128192" y="0"/>
                </a:lnTo>
                <a:close/>
                <a:moveTo>
                  <a:pt x="65891" y="80932"/>
                </a:moveTo>
                <a:lnTo>
                  <a:pt x="65891" y="80932"/>
                </a:lnTo>
                <a:lnTo>
                  <a:pt x="65463" y="80846"/>
                </a:lnTo>
                <a:lnTo>
                  <a:pt x="65036" y="80761"/>
                </a:lnTo>
                <a:lnTo>
                  <a:pt x="64694" y="80504"/>
                </a:lnTo>
                <a:lnTo>
                  <a:pt x="64352" y="80248"/>
                </a:lnTo>
                <a:lnTo>
                  <a:pt x="64096" y="79991"/>
                </a:lnTo>
                <a:lnTo>
                  <a:pt x="63925" y="79650"/>
                </a:lnTo>
                <a:lnTo>
                  <a:pt x="63840" y="79222"/>
                </a:lnTo>
                <a:lnTo>
                  <a:pt x="63754" y="78795"/>
                </a:lnTo>
                <a:lnTo>
                  <a:pt x="63754" y="78795"/>
                </a:lnTo>
                <a:lnTo>
                  <a:pt x="63840" y="78368"/>
                </a:lnTo>
                <a:lnTo>
                  <a:pt x="63925" y="78026"/>
                </a:lnTo>
                <a:lnTo>
                  <a:pt x="64096" y="77599"/>
                </a:lnTo>
                <a:lnTo>
                  <a:pt x="64352" y="77342"/>
                </a:lnTo>
                <a:lnTo>
                  <a:pt x="64694" y="77086"/>
                </a:lnTo>
                <a:lnTo>
                  <a:pt x="65036" y="76915"/>
                </a:lnTo>
                <a:lnTo>
                  <a:pt x="65463" y="76744"/>
                </a:lnTo>
                <a:lnTo>
                  <a:pt x="65891" y="76744"/>
                </a:lnTo>
                <a:lnTo>
                  <a:pt x="65891" y="76744"/>
                </a:lnTo>
                <a:lnTo>
                  <a:pt x="66233" y="76744"/>
                </a:lnTo>
                <a:lnTo>
                  <a:pt x="66660" y="76915"/>
                </a:lnTo>
                <a:lnTo>
                  <a:pt x="67002" y="77086"/>
                </a:lnTo>
                <a:lnTo>
                  <a:pt x="67344" y="77342"/>
                </a:lnTo>
                <a:lnTo>
                  <a:pt x="67600" y="77599"/>
                </a:lnTo>
                <a:lnTo>
                  <a:pt x="67771" y="78026"/>
                </a:lnTo>
                <a:lnTo>
                  <a:pt x="67856" y="78368"/>
                </a:lnTo>
                <a:lnTo>
                  <a:pt x="67942" y="78795"/>
                </a:lnTo>
                <a:lnTo>
                  <a:pt x="67942" y="78795"/>
                </a:lnTo>
                <a:lnTo>
                  <a:pt x="67856" y="79222"/>
                </a:lnTo>
                <a:lnTo>
                  <a:pt x="67771" y="79650"/>
                </a:lnTo>
                <a:lnTo>
                  <a:pt x="67600" y="79991"/>
                </a:lnTo>
                <a:lnTo>
                  <a:pt x="67344" y="80248"/>
                </a:lnTo>
                <a:lnTo>
                  <a:pt x="67002" y="80504"/>
                </a:lnTo>
                <a:lnTo>
                  <a:pt x="66660" y="80761"/>
                </a:lnTo>
                <a:lnTo>
                  <a:pt x="66233" y="80846"/>
                </a:lnTo>
                <a:lnTo>
                  <a:pt x="65891" y="80932"/>
                </a:lnTo>
                <a:lnTo>
                  <a:pt x="65891" y="80932"/>
                </a:lnTo>
                <a:close/>
                <a:moveTo>
                  <a:pt x="126568" y="74009"/>
                </a:moveTo>
                <a:lnTo>
                  <a:pt x="5128" y="74009"/>
                </a:lnTo>
                <a:lnTo>
                  <a:pt x="5128" y="4871"/>
                </a:lnTo>
                <a:lnTo>
                  <a:pt x="126568" y="4871"/>
                </a:lnTo>
                <a:lnTo>
                  <a:pt x="126568" y="74009"/>
                </a:lnTo>
                <a:close/>
              </a:path>
            </a:pathLst>
          </a:custGeom>
          <a:solidFill>
            <a:srgbClr val="FF0000"/>
          </a:solidFill>
          <a:ln w="9525" cap="flat" cmpd="sng">
            <a:solidFill>
              <a:schemeClr val="accent1">
                <a:lumMod val="75000"/>
              </a:scheme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" name="Título 1">
            <a:extLst>
              <a:ext uri="{FF2B5EF4-FFF2-40B4-BE49-F238E27FC236}">
                <a16:creationId xmlns:a16="http://schemas.microsoft.com/office/drawing/2014/main" id="{C0C11B56-C68E-4B9C-BD94-5B7B2708B668}"/>
              </a:ext>
            </a:extLst>
          </p:cNvPr>
          <p:cNvSpPr txBox="1">
            <a:spLocks/>
          </p:cNvSpPr>
          <p:nvPr/>
        </p:nvSpPr>
        <p:spPr>
          <a:xfrm>
            <a:off x="1294171" y="1435396"/>
            <a:ext cx="3030278" cy="1945757"/>
          </a:xfrm>
          <a:prstGeom prst="rect">
            <a:avLst/>
          </a:prstGeom>
          <a:solidFill>
            <a:srgbClr val="B9D0FF"/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vert="horz" lIns="0" tIns="0" rIns="0" bIns="0" rtlCol="0" anchor="ctr">
            <a:norm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5200" b="1" kern="120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4800" b="1" i="0" u="none" strike="noStrike" kern="1200" cap="none" spc="1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" pitchFamily="2" charset="0"/>
                <a:ea typeface="+mj-ea"/>
                <a:cs typeface="Aharoni" panose="020B0604020202020204" pitchFamily="2" charset="-79"/>
              </a:rPr>
              <a:t>Tema # 12</a:t>
            </a:r>
            <a:endParaRPr kumimoji="0" lang="es-GT" sz="4800" b="1" i="0" u="none" strike="noStrike" kern="1200" cap="none" spc="10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Helvetica" pitchFamily="2" charset="0"/>
              <a:ea typeface="+mj-ea"/>
              <a:cs typeface="Aharoni" panose="020B0604020202020204" pitchFamily="2" charset="-79"/>
            </a:endParaRPr>
          </a:p>
        </p:txBody>
      </p:sp>
      <p:grpSp>
        <p:nvGrpSpPr>
          <p:cNvPr id="14" name="Google Shape;2583;p63">
            <a:extLst>
              <a:ext uri="{FF2B5EF4-FFF2-40B4-BE49-F238E27FC236}">
                <a16:creationId xmlns:a16="http://schemas.microsoft.com/office/drawing/2014/main" id="{0FEEB1D3-4942-4948-A95D-D646AE5C1D9E}"/>
              </a:ext>
            </a:extLst>
          </p:cNvPr>
          <p:cNvGrpSpPr/>
          <p:nvPr/>
        </p:nvGrpSpPr>
        <p:grpSpPr>
          <a:xfrm rot="5400000">
            <a:off x="4710221" y="978201"/>
            <a:ext cx="3519379" cy="3583172"/>
            <a:chOff x="335425" y="271300"/>
            <a:chExt cx="1782025" cy="1463375"/>
          </a:xfrm>
        </p:grpSpPr>
        <p:sp>
          <p:nvSpPr>
            <p:cNvPr id="15" name="Google Shape;2584;p63">
              <a:extLst>
                <a:ext uri="{FF2B5EF4-FFF2-40B4-BE49-F238E27FC236}">
                  <a16:creationId xmlns:a16="http://schemas.microsoft.com/office/drawing/2014/main" id="{4FDF3125-E433-4C1D-B3D4-277A95D5F328}"/>
                </a:ext>
              </a:extLst>
            </p:cNvPr>
            <p:cNvSpPr/>
            <p:nvPr/>
          </p:nvSpPr>
          <p:spPr>
            <a:xfrm>
              <a:off x="451750" y="434175"/>
              <a:ext cx="1665700" cy="1300500"/>
            </a:xfrm>
            <a:custGeom>
              <a:avLst/>
              <a:gdLst/>
              <a:ahLst/>
              <a:cxnLst/>
              <a:rect l="l" t="t" r="r" b="b"/>
              <a:pathLst>
                <a:path w="66628" h="52020" extrusionOk="0">
                  <a:moveTo>
                    <a:pt x="1096" y="1"/>
                  </a:moveTo>
                  <a:cubicBezTo>
                    <a:pt x="1164" y="937"/>
                    <a:pt x="1050" y="1895"/>
                    <a:pt x="890" y="2808"/>
                  </a:cubicBezTo>
                  <a:cubicBezTo>
                    <a:pt x="753" y="3584"/>
                    <a:pt x="571" y="4337"/>
                    <a:pt x="731" y="5159"/>
                  </a:cubicBezTo>
                  <a:cubicBezTo>
                    <a:pt x="845" y="5775"/>
                    <a:pt x="1347" y="6118"/>
                    <a:pt x="1507" y="6666"/>
                  </a:cubicBezTo>
                  <a:cubicBezTo>
                    <a:pt x="1575" y="6985"/>
                    <a:pt x="1438" y="7305"/>
                    <a:pt x="1621" y="7579"/>
                  </a:cubicBezTo>
                  <a:cubicBezTo>
                    <a:pt x="1872" y="7944"/>
                    <a:pt x="2214" y="7944"/>
                    <a:pt x="2328" y="8492"/>
                  </a:cubicBezTo>
                  <a:cubicBezTo>
                    <a:pt x="2442" y="9085"/>
                    <a:pt x="1917" y="9633"/>
                    <a:pt x="2260" y="10204"/>
                  </a:cubicBezTo>
                  <a:cubicBezTo>
                    <a:pt x="2420" y="10455"/>
                    <a:pt x="2648" y="10569"/>
                    <a:pt x="2762" y="10843"/>
                  </a:cubicBezTo>
                  <a:cubicBezTo>
                    <a:pt x="2808" y="10957"/>
                    <a:pt x="3036" y="11459"/>
                    <a:pt x="3013" y="11596"/>
                  </a:cubicBezTo>
                  <a:cubicBezTo>
                    <a:pt x="2990" y="11847"/>
                    <a:pt x="2511" y="12258"/>
                    <a:pt x="2351" y="12463"/>
                  </a:cubicBezTo>
                  <a:cubicBezTo>
                    <a:pt x="2146" y="12737"/>
                    <a:pt x="1940" y="12943"/>
                    <a:pt x="1712" y="13194"/>
                  </a:cubicBezTo>
                  <a:cubicBezTo>
                    <a:pt x="1415" y="13559"/>
                    <a:pt x="1119" y="13901"/>
                    <a:pt x="776" y="14244"/>
                  </a:cubicBezTo>
                  <a:cubicBezTo>
                    <a:pt x="480" y="14540"/>
                    <a:pt x="365" y="14700"/>
                    <a:pt x="662" y="15157"/>
                  </a:cubicBezTo>
                  <a:cubicBezTo>
                    <a:pt x="776" y="15316"/>
                    <a:pt x="1004" y="15385"/>
                    <a:pt x="1096" y="15568"/>
                  </a:cubicBezTo>
                  <a:cubicBezTo>
                    <a:pt x="1210" y="15864"/>
                    <a:pt x="1050" y="16366"/>
                    <a:pt x="1004" y="16640"/>
                  </a:cubicBezTo>
                  <a:cubicBezTo>
                    <a:pt x="845" y="17736"/>
                    <a:pt x="708" y="18809"/>
                    <a:pt x="525" y="19859"/>
                  </a:cubicBezTo>
                  <a:cubicBezTo>
                    <a:pt x="388" y="20566"/>
                    <a:pt x="525" y="21274"/>
                    <a:pt x="480" y="21981"/>
                  </a:cubicBezTo>
                  <a:cubicBezTo>
                    <a:pt x="457" y="22278"/>
                    <a:pt x="297" y="22552"/>
                    <a:pt x="274" y="22826"/>
                  </a:cubicBezTo>
                  <a:cubicBezTo>
                    <a:pt x="251" y="23260"/>
                    <a:pt x="594" y="23876"/>
                    <a:pt x="822" y="24264"/>
                  </a:cubicBezTo>
                  <a:cubicBezTo>
                    <a:pt x="1096" y="24652"/>
                    <a:pt x="1507" y="25017"/>
                    <a:pt x="1735" y="25451"/>
                  </a:cubicBezTo>
                  <a:cubicBezTo>
                    <a:pt x="2146" y="26295"/>
                    <a:pt x="1849" y="27459"/>
                    <a:pt x="2032" y="28327"/>
                  </a:cubicBezTo>
                  <a:cubicBezTo>
                    <a:pt x="2191" y="28943"/>
                    <a:pt x="2146" y="29674"/>
                    <a:pt x="2146" y="30358"/>
                  </a:cubicBezTo>
                  <a:cubicBezTo>
                    <a:pt x="2146" y="30632"/>
                    <a:pt x="2237" y="30906"/>
                    <a:pt x="2260" y="31112"/>
                  </a:cubicBezTo>
                  <a:cubicBezTo>
                    <a:pt x="2283" y="31545"/>
                    <a:pt x="1963" y="31705"/>
                    <a:pt x="1552" y="32070"/>
                  </a:cubicBezTo>
                  <a:cubicBezTo>
                    <a:pt x="1301" y="32298"/>
                    <a:pt x="982" y="32527"/>
                    <a:pt x="822" y="32869"/>
                  </a:cubicBezTo>
                  <a:cubicBezTo>
                    <a:pt x="594" y="33326"/>
                    <a:pt x="799" y="33599"/>
                    <a:pt x="868" y="34010"/>
                  </a:cubicBezTo>
                  <a:cubicBezTo>
                    <a:pt x="982" y="34764"/>
                    <a:pt x="685" y="35517"/>
                    <a:pt x="685" y="36270"/>
                  </a:cubicBezTo>
                  <a:cubicBezTo>
                    <a:pt x="685" y="36818"/>
                    <a:pt x="457" y="37137"/>
                    <a:pt x="480" y="37708"/>
                  </a:cubicBezTo>
                  <a:cubicBezTo>
                    <a:pt x="480" y="38210"/>
                    <a:pt x="502" y="38758"/>
                    <a:pt x="320" y="39237"/>
                  </a:cubicBezTo>
                  <a:cubicBezTo>
                    <a:pt x="206" y="39557"/>
                    <a:pt x="0" y="39762"/>
                    <a:pt x="46" y="40128"/>
                  </a:cubicBezTo>
                  <a:cubicBezTo>
                    <a:pt x="137" y="40698"/>
                    <a:pt x="936" y="40972"/>
                    <a:pt x="1187" y="41406"/>
                  </a:cubicBezTo>
                  <a:cubicBezTo>
                    <a:pt x="1461" y="41862"/>
                    <a:pt x="1301" y="42775"/>
                    <a:pt x="1415" y="43346"/>
                  </a:cubicBezTo>
                  <a:cubicBezTo>
                    <a:pt x="1552" y="44168"/>
                    <a:pt x="1507" y="44852"/>
                    <a:pt x="1781" y="45651"/>
                  </a:cubicBezTo>
                  <a:cubicBezTo>
                    <a:pt x="1986" y="46245"/>
                    <a:pt x="1940" y="46792"/>
                    <a:pt x="1940" y="47409"/>
                  </a:cubicBezTo>
                  <a:cubicBezTo>
                    <a:pt x="1940" y="47660"/>
                    <a:pt x="2009" y="48230"/>
                    <a:pt x="1963" y="48459"/>
                  </a:cubicBezTo>
                  <a:cubicBezTo>
                    <a:pt x="1849" y="48824"/>
                    <a:pt x="1781" y="48641"/>
                    <a:pt x="1507" y="48892"/>
                  </a:cubicBezTo>
                  <a:cubicBezTo>
                    <a:pt x="1119" y="49303"/>
                    <a:pt x="936" y="50125"/>
                    <a:pt x="685" y="50627"/>
                  </a:cubicBezTo>
                  <a:cubicBezTo>
                    <a:pt x="480" y="51061"/>
                    <a:pt x="365" y="51540"/>
                    <a:pt x="297" y="52019"/>
                  </a:cubicBezTo>
                  <a:lnTo>
                    <a:pt x="65281" y="52019"/>
                  </a:lnTo>
                  <a:cubicBezTo>
                    <a:pt x="65303" y="51814"/>
                    <a:pt x="65326" y="51609"/>
                    <a:pt x="65372" y="51380"/>
                  </a:cubicBezTo>
                  <a:cubicBezTo>
                    <a:pt x="65486" y="50513"/>
                    <a:pt x="65691" y="49623"/>
                    <a:pt x="65646" y="48733"/>
                  </a:cubicBezTo>
                  <a:cubicBezTo>
                    <a:pt x="65600" y="48025"/>
                    <a:pt x="65258" y="47591"/>
                    <a:pt x="64984" y="46975"/>
                  </a:cubicBezTo>
                  <a:cubicBezTo>
                    <a:pt x="64733" y="46427"/>
                    <a:pt x="64710" y="45879"/>
                    <a:pt x="64824" y="45240"/>
                  </a:cubicBezTo>
                  <a:cubicBezTo>
                    <a:pt x="64915" y="44807"/>
                    <a:pt x="65189" y="44419"/>
                    <a:pt x="65235" y="43985"/>
                  </a:cubicBezTo>
                  <a:cubicBezTo>
                    <a:pt x="65258" y="43392"/>
                    <a:pt x="64938" y="42867"/>
                    <a:pt x="64824" y="42296"/>
                  </a:cubicBezTo>
                  <a:cubicBezTo>
                    <a:pt x="64756" y="41839"/>
                    <a:pt x="64824" y="41429"/>
                    <a:pt x="64733" y="40972"/>
                  </a:cubicBezTo>
                  <a:cubicBezTo>
                    <a:pt x="64573" y="40082"/>
                    <a:pt x="64368" y="39146"/>
                    <a:pt x="64368" y="38210"/>
                  </a:cubicBezTo>
                  <a:cubicBezTo>
                    <a:pt x="64368" y="37480"/>
                    <a:pt x="64368" y="36795"/>
                    <a:pt x="64573" y="36087"/>
                  </a:cubicBezTo>
                  <a:cubicBezTo>
                    <a:pt x="64756" y="35357"/>
                    <a:pt x="65144" y="34786"/>
                    <a:pt x="65440" y="34102"/>
                  </a:cubicBezTo>
                  <a:cubicBezTo>
                    <a:pt x="65851" y="33075"/>
                    <a:pt x="66627" y="31819"/>
                    <a:pt x="66422" y="30701"/>
                  </a:cubicBezTo>
                  <a:cubicBezTo>
                    <a:pt x="66262" y="29833"/>
                    <a:pt x="66194" y="28989"/>
                    <a:pt x="66011" y="28121"/>
                  </a:cubicBezTo>
                  <a:cubicBezTo>
                    <a:pt x="65874" y="27345"/>
                    <a:pt x="65646" y="26683"/>
                    <a:pt x="65646" y="25907"/>
                  </a:cubicBezTo>
                  <a:cubicBezTo>
                    <a:pt x="65623" y="24994"/>
                    <a:pt x="65098" y="24104"/>
                    <a:pt x="65235" y="23191"/>
                  </a:cubicBezTo>
                  <a:cubicBezTo>
                    <a:pt x="65303" y="22826"/>
                    <a:pt x="65646" y="22461"/>
                    <a:pt x="65669" y="22118"/>
                  </a:cubicBezTo>
                  <a:cubicBezTo>
                    <a:pt x="65623" y="21913"/>
                    <a:pt x="65532" y="21730"/>
                    <a:pt x="65372" y="21571"/>
                  </a:cubicBezTo>
                  <a:cubicBezTo>
                    <a:pt x="65098" y="21068"/>
                    <a:pt x="64961" y="20543"/>
                    <a:pt x="64984" y="19973"/>
                  </a:cubicBezTo>
                  <a:cubicBezTo>
                    <a:pt x="64984" y="19402"/>
                    <a:pt x="65007" y="18854"/>
                    <a:pt x="65007" y="18284"/>
                  </a:cubicBezTo>
                  <a:cubicBezTo>
                    <a:pt x="65029" y="18033"/>
                    <a:pt x="64984" y="17804"/>
                    <a:pt x="64847" y="17622"/>
                  </a:cubicBezTo>
                  <a:cubicBezTo>
                    <a:pt x="64550" y="15819"/>
                    <a:pt x="64893" y="13947"/>
                    <a:pt x="65349" y="12235"/>
                  </a:cubicBezTo>
                  <a:cubicBezTo>
                    <a:pt x="65714" y="10888"/>
                    <a:pt x="66079" y="9975"/>
                    <a:pt x="66034" y="8651"/>
                  </a:cubicBezTo>
                  <a:cubicBezTo>
                    <a:pt x="66034" y="7670"/>
                    <a:pt x="66057" y="6688"/>
                    <a:pt x="66057" y="5707"/>
                  </a:cubicBezTo>
                  <a:cubicBezTo>
                    <a:pt x="66057" y="4589"/>
                    <a:pt x="66239" y="3470"/>
                    <a:pt x="66262" y="2352"/>
                  </a:cubicBezTo>
                  <a:cubicBezTo>
                    <a:pt x="66285" y="1553"/>
                    <a:pt x="66148" y="777"/>
                    <a:pt x="66079" y="1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vert="vert270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/>
                <a:ea typeface="+mn-ea"/>
                <a:cs typeface="+mn-cs"/>
              </a:endParaRPr>
            </a:p>
          </p:txBody>
        </p:sp>
        <p:sp>
          <p:nvSpPr>
            <p:cNvPr id="16" name="Google Shape;2585;p63">
              <a:extLst>
                <a:ext uri="{FF2B5EF4-FFF2-40B4-BE49-F238E27FC236}">
                  <a16:creationId xmlns:a16="http://schemas.microsoft.com/office/drawing/2014/main" id="{6E2C2F5D-938B-43F1-87F9-CC7824A1D2B0}"/>
                </a:ext>
              </a:extLst>
            </p:cNvPr>
            <p:cNvSpPr/>
            <p:nvPr/>
          </p:nvSpPr>
          <p:spPr>
            <a:xfrm>
              <a:off x="335425" y="271300"/>
              <a:ext cx="1610399" cy="1300500"/>
            </a:xfrm>
            <a:custGeom>
              <a:avLst/>
              <a:gdLst/>
              <a:ahLst/>
              <a:cxnLst/>
              <a:rect l="l" t="t" r="r" b="b"/>
              <a:pathLst>
                <a:path w="66628" h="52020" extrusionOk="0">
                  <a:moveTo>
                    <a:pt x="1096" y="1"/>
                  </a:moveTo>
                  <a:cubicBezTo>
                    <a:pt x="1164" y="937"/>
                    <a:pt x="1027" y="1895"/>
                    <a:pt x="890" y="2808"/>
                  </a:cubicBezTo>
                  <a:cubicBezTo>
                    <a:pt x="753" y="3584"/>
                    <a:pt x="548" y="4337"/>
                    <a:pt x="708" y="5159"/>
                  </a:cubicBezTo>
                  <a:cubicBezTo>
                    <a:pt x="845" y="5775"/>
                    <a:pt x="1347" y="6118"/>
                    <a:pt x="1507" y="6666"/>
                  </a:cubicBezTo>
                  <a:cubicBezTo>
                    <a:pt x="1575" y="6985"/>
                    <a:pt x="1438" y="7305"/>
                    <a:pt x="1621" y="7579"/>
                  </a:cubicBezTo>
                  <a:cubicBezTo>
                    <a:pt x="1849" y="7944"/>
                    <a:pt x="2214" y="7944"/>
                    <a:pt x="2328" y="8492"/>
                  </a:cubicBezTo>
                  <a:cubicBezTo>
                    <a:pt x="2442" y="9085"/>
                    <a:pt x="1917" y="9633"/>
                    <a:pt x="2260" y="10204"/>
                  </a:cubicBezTo>
                  <a:cubicBezTo>
                    <a:pt x="2397" y="10455"/>
                    <a:pt x="2625" y="10569"/>
                    <a:pt x="2762" y="10843"/>
                  </a:cubicBezTo>
                  <a:cubicBezTo>
                    <a:pt x="2808" y="10957"/>
                    <a:pt x="3036" y="11459"/>
                    <a:pt x="3013" y="11596"/>
                  </a:cubicBezTo>
                  <a:cubicBezTo>
                    <a:pt x="2990" y="11847"/>
                    <a:pt x="2488" y="12258"/>
                    <a:pt x="2351" y="12463"/>
                  </a:cubicBezTo>
                  <a:cubicBezTo>
                    <a:pt x="2146" y="12737"/>
                    <a:pt x="1940" y="12943"/>
                    <a:pt x="1712" y="13194"/>
                  </a:cubicBezTo>
                  <a:cubicBezTo>
                    <a:pt x="1415" y="13559"/>
                    <a:pt x="1119" y="13901"/>
                    <a:pt x="776" y="14244"/>
                  </a:cubicBezTo>
                  <a:cubicBezTo>
                    <a:pt x="479" y="14540"/>
                    <a:pt x="365" y="14700"/>
                    <a:pt x="662" y="15157"/>
                  </a:cubicBezTo>
                  <a:cubicBezTo>
                    <a:pt x="776" y="15316"/>
                    <a:pt x="1004" y="15385"/>
                    <a:pt x="1073" y="15568"/>
                  </a:cubicBezTo>
                  <a:cubicBezTo>
                    <a:pt x="1210" y="15864"/>
                    <a:pt x="1050" y="16366"/>
                    <a:pt x="1004" y="16640"/>
                  </a:cubicBezTo>
                  <a:cubicBezTo>
                    <a:pt x="822" y="17736"/>
                    <a:pt x="708" y="18809"/>
                    <a:pt x="502" y="19859"/>
                  </a:cubicBezTo>
                  <a:cubicBezTo>
                    <a:pt x="388" y="20566"/>
                    <a:pt x="525" y="21274"/>
                    <a:pt x="479" y="21981"/>
                  </a:cubicBezTo>
                  <a:cubicBezTo>
                    <a:pt x="457" y="22278"/>
                    <a:pt x="297" y="22552"/>
                    <a:pt x="274" y="22826"/>
                  </a:cubicBezTo>
                  <a:cubicBezTo>
                    <a:pt x="228" y="23260"/>
                    <a:pt x="594" y="23876"/>
                    <a:pt x="822" y="24264"/>
                  </a:cubicBezTo>
                  <a:cubicBezTo>
                    <a:pt x="1096" y="24652"/>
                    <a:pt x="1507" y="25017"/>
                    <a:pt x="1735" y="25451"/>
                  </a:cubicBezTo>
                  <a:cubicBezTo>
                    <a:pt x="2146" y="26295"/>
                    <a:pt x="1826" y="27459"/>
                    <a:pt x="2032" y="28327"/>
                  </a:cubicBezTo>
                  <a:cubicBezTo>
                    <a:pt x="2191" y="28943"/>
                    <a:pt x="2146" y="29674"/>
                    <a:pt x="2146" y="30358"/>
                  </a:cubicBezTo>
                  <a:cubicBezTo>
                    <a:pt x="2146" y="30632"/>
                    <a:pt x="2237" y="30906"/>
                    <a:pt x="2260" y="31112"/>
                  </a:cubicBezTo>
                  <a:cubicBezTo>
                    <a:pt x="2283" y="31545"/>
                    <a:pt x="1963" y="31705"/>
                    <a:pt x="1552" y="32070"/>
                  </a:cubicBezTo>
                  <a:cubicBezTo>
                    <a:pt x="1301" y="32298"/>
                    <a:pt x="959" y="32527"/>
                    <a:pt x="822" y="32869"/>
                  </a:cubicBezTo>
                  <a:cubicBezTo>
                    <a:pt x="594" y="33326"/>
                    <a:pt x="799" y="33599"/>
                    <a:pt x="867" y="34010"/>
                  </a:cubicBezTo>
                  <a:cubicBezTo>
                    <a:pt x="982" y="34764"/>
                    <a:pt x="685" y="35517"/>
                    <a:pt x="685" y="36270"/>
                  </a:cubicBezTo>
                  <a:cubicBezTo>
                    <a:pt x="662" y="36818"/>
                    <a:pt x="457" y="37137"/>
                    <a:pt x="457" y="37708"/>
                  </a:cubicBezTo>
                  <a:cubicBezTo>
                    <a:pt x="479" y="38210"/>
                    <a:pt x="479" y="38758"/>
                    <a:pt x="320" y="39237"/>
                  </a:cubicBezTo>
                  <a:cubicBezTo>
                    <a:pt x="206" y="39557"/>
                    <a:pt x="0" y="39762"/>
                    <a:pt x="46" y="40128"/>
                  </a:cubicBezTo>
                  <a:cubicBezTo>
                    <a:pt x="137" y="40698"/>
                    <a:pt x="936" y="40972"/>
                    <a:pt x="1187" y="41406"/>
                  </a:cubicBezTo>
                  <a:cubicBezTo>
                    <a:pt x="1461" y="41862"/>
                    <a:pt x="1301" y="42775"/>
                    <a:pt x="1415" y="43346"/>
                  </a:cubicBezTo>
                  <a:cubicBezTo>
                    <a:pt x="1552" y="44168"/>
                    <a:pt x="1507" y="44852"/>
                    <a:pt x="1780" y="45651"/>
                  </a:cubicBezTo>
                  <a:cubicBezTo>
                    <a:pt x="1986" y="46245"/>
                    <a:pt x="1940" y="46792"/>
                    <a:pt x="1940" y="47409"/>
                  </a:cubicBezTo>
                  <a:cubicBezTo>
                    <a:pt x="1940" y="47660"/>
                    <a:pt x="2009" y="48230"/>
                    <a:pt x="1940" y="48459"/>
                  </a:cubicBezTo>
                  <a:cubicBezTo>
                    <a:pt x="1849" y="48824"/>
                    <a:pt x="1758" y="48641"/>
                    <a:pt x="1507" y="48892"/>
                  </a:cubicBezTo>
                  <a:cubicBezTo>
                    <a:pt x="1096" y="49303"/>
                    <a:pt x="913" y="50125"/>
                    <a:pt x="685" y="50627"/>
                  </a:cubicBezTo>
                  <a:cubicBezTo>
                    <a:pt x="479" y="51061"/>
                    <a:pt x="365" y="51540"/>
                    <a:pt x="297" y="52019"/>
                  </a:cubicBezTo>
                  <a:lnTo>
                    <a:pt x="65280" y="52019"/>
                  </a:lnTo>
                  <a:cubicBezTo>
                    <a:pt x="65303" y="51814"/>
                    <a:pt x="65326" y="51609"/>
                    <a:pt x="65349" y="51380"/>
                  </a:cubicBezTo>
                  <a:cubicBezTo>
                    <a:pt x="65486" y="50513"/>
                    <a:pt x="65691" y="49623"/>
                    <a:pt x="65646" y="48733"/>
                  </a:cubicBezTo>
                  <a:cubicBezTo>
                    <a:pt x="65600" y="48025"/>
                    <a:pt x="65258" y="47591"/>
                    <a:pt x="64984" y="46975"/>
                  </a:cubicBezTo>
                  <a:cubicBezTo>
                    <a:pt x="64733" y="46427"/>
                    <a:pt x="64710" y="45879"/>
                    <a:pt x="64824" y="45240"/>
                  </a:cubicBezTo>
                  <a:cubicBezTo>
                    <a:pt x="64915" y="44807"/>
                    <a:pt x="65189" y="44419"/>
                    <a:pt x="65212" y="43985"/>
                  </a:cubicBezTo>
                  <a:cubicBezTo>
                    <a:pt x="65258" y="43392"/>
                    <a:pt x="64915" y="42867"/>
                    <a:pt x="64824" y="42296"/>
                  </a:cubicBezTo>
                  <a:cubicBezTo>
                    <a:pt x="64733" y="41839"/>
                    <a:pt x="64824" y="41429"/>
                    <a:pt x="64733" y="40972"/>
                  </a:cubicBezTo>
                  <a:cubicBezTo>
                    <a:pt x="64573" y="40082"/>
                    <a:pt x="64367" y="39146"/>
                    <a:pt x="64367" y="38210"/>
                  </a:cubicBezTo>
                  <a:cubicBezTo>
                    <a:pt x="64367" y="37480"/>
                    <a:pt x="64367" y="36795"/>
                    <a:pt x="64573" y="36087"/>
                  </a:cubicBezTo>
                  <a:cubicBezTo>
                    <a:pt x="64756" y="35357"/>
                    <a:pt x="65144" y="34786"/>
                    <a:pt x="65440" y="34102"/>
                  </a:cubicBezTo>
                  <a:cubicBezTo>
                    <a:pt x="65851" y="33075"/>
                    <a:pt x="66627" y="31819"/>
                    <a:pt x="66422" y="30701"/>
                  </a:cubicBezTo>
                  <a:cubicBezTo>
                    <a:pt x="66262" y="29833"/>
                    <a:pt x="66194" y="28989"/>
                    <a:pt x="66011" y="28121"/>
                  </a:cubicBezTo>
                  <a:cubicBezTo>
                    <a:pt x="65874" y="27345"/>
                    <a:pt x="65646" y="26683"/>
                    <a:pt x="65646" y="25907"/>
                  </a:cubicBezTo>
                  <a:cubicBezTo>
                    <a:pt x="65623" y="24994"/>
                    <a:pt x="65075" y="24104"/>
                    <a:pt x="65235" y="23191"/>
                  </a:cubicBezTo>
                  <a:cubicBezTo>
                    <a:pt x="65280" y="22826"/>
                    <a:pt x="65646" y="22461"/>
                    <a:pt x="65646" y="22118"/>
                  </a:cubicBezTo>
                  <a:cubicBezTo>
                    <a:pt x="65623" y="21913"/>
                    <a:pt x="65532" y="21730"/>
                    <a:pt x="65372" y="21571"/>
                  </a:cubicBezTo>
                  <a:cubicBezTo>
                    <a:pt x="65098" y="21068"/>
                    <a:pt x="64961" y="20543"/>
                    <a:pt x="64961" y="19973"/>
                  </a:cubicBezTo>
                  <a:cubicBezTo>
                    <a:pt x="64984" y="19402"/>
                    <a:pt x="65007" y="18854"/>
                    <a:pt x="65007" y="18284"/>
                  </a:cubicBezTo>
                  <a:cubicBezTo>
                    <a:pt x="65029" y="18033"/>
                    <a:pt x="64984" y="17804"/>
                    <a:pt x="64824" y="17622"/>
                  </a:cubicBezTo>
                  <a:cubicBezTo>
                    <a:pt x="64550" y="15819"/>
                    <a:pt x="64892" y="13947"/>
                    <a:pt x="65349" y="12235"/>
                  </a:cubicBezTo>
                  <a:cubicBezTo>
                    <a:pt x="65714" y="10888"/>
                    <a:pt x="66057" y="9975"/>
                    <a:pt x="66034" y="8651"/>
                  </a:cubicBezTo>
                  <a:cubicBezTo>
                    <a:pt x="66034" y="7670"/>
                    <a:pt x="66034" y="6688"/>
                    <a:pt x="66034" y="5707"/>
                  </a:cubicBezTo>
                  <a:cubicBezTo>
                    <a:pt x="66034" y="4589"/>
                    <a:pt x="66239" y="3470"/>
                    <a:pt x="66262" y="2352"/>
                  </a:cubicBezTo>
                  <a:cubicBezTo>
                    <a:pt x="66285" y="1553"/>
                    <a:pt x="66148" y="777"/>
                    <a:pt x="66079" y="1"/>
                  </a:cubicBezTo>
                  <a:close/>
                </a:path>
              </a:pathLst>
            </a:custGeom>
            <a:solidFill>
              <a:srgbClr val="B9D0FF"/>
            </a:solidFill>
            <a:ln w="28575">
              <a:solidFill>
                <a:srgbClr val="FF0000"/>
              </a:solidFill>
            </a:ln>
          </p:spPr>
          <p:txBody>
            <a:bodyPr spcFirstLastPara="1" vert="vert270" wrap="square" lIns="91425" tIns="91425" rIns="91425" bIns="91425" anchor="ctr" anchorCtr="0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ES" sz="3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Helvetica" pitchFamily="2" charset="0"/>
                  <a:ea typeface="+mn-ea"/>
                  <a:cs typeface="+mn-cs"/>
                </a:rPr>
                <a:t>Visiones inadecuadas del hombre</a:t>
              </a:r>
              <a:endParaRPr kumimoji="0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8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65" name="Google Shape;9865;p33"/>
          <p:cNvSpPr/>
          <p:nvPr/>
        </p:nvSpPr>
        <p:spPr>
          <a:xfrm rot="-4499992">
            <a:off x="8070477" y="415079"/>
            <a:ext cx="585793" cy="623413"/>
          </a:xfrm>
          <a:custGeom>
            <a:avLst/>
            <a:gdLst/>
            <a:ahLst/>
            <a:cxnLst/>
            <a:rect l="l" t="t" r="r" b="b"/>
            <a:pathLst>
              <a:path w="27269" h="29017" extrusionOk="0">
                <a:moveTo>
                  <a:pt x="22507" y="0"/>
                </a:moveTo>
                <a:cubicBezTo>
                  <a:pt x="21719" y="0"/>
                  <a:pt x="20932" y="201"/>
                  <a:pt x="20248" y="603"/>
                </a:cubicBezTo>
                <a:cubicBezTo>
                  <a:pt x="20101" y="684"/>
                  <a:pt x="19960" y="774"/>
                  <a:pt x="19827" y="877"/>
                </a:cubicBezTo>
                <a:cubicBezTo>
                  <a:pt x="19689" y="973"/>
                  <a:pt x="19562" y="1080"/>
                  <a:pt x="19439" y="1195"/>
                </a:cubicBezTo>
                <a:cubicBezTo>
                  <a:pt x="19306" y="1313"/>
                  <a:pt x="19214" y="1408"/>
                  <a:pt x="19117" y="1505"/>
                </a:cubicBezTo>
                <a:lnTo>
                  <a:pt x="18821" y="1800"/>
                </a:lnTo>
                <a:lnTo>
                  <a:pt x="17642" y="2975"/>
                </a:lnTo>
                <a:lnTo>
                  <a:pt x="8210" y="12373"/>
                </a:lnTo>
                <a:lnTo>
                  <a:pt x="3494" y="17071"/>
                </a:lnTo>
                <a:lnTo>
                  <a:pt x="2315" y="18246"/>
                </a:lnTo>
                <a:lnTo>
                  <a:pt x="1721" y="18842"/>
                </a:lnTo>
                <a:cubicBezTo>
                  <a:pt x="1504" y="19073"/>
                  <a:pt x="1291" y="19311"/>
                  <a:pt x="1110" y="19576"/>
                </a:cubicBezTo>
                <a:cubicBezTo>
                  <a:pt x="744" y="20099"/>
                  <a:pt x="454" y="20675"/>
                  <a:pt x="267" y="21287"/>
                </a:cubicBezTo>
                <a:cubicBezTo>
                  <a:pt x="86" y="21900"/>
                  <a:pt x="1" y="22538"/>
                  <a:pt x="13" y="23174"/>
                </a:cubicBezTo>
                <a:cubicBezTo>
                  <a:pt x="35" y="24451"/>
                  <a:pt x="496" y="25713"/>
                  <a:pt x="1281" y="26719"/>
                </a:cubicBezTo>
                <a:cubicBezTo>
                  <a:pt x="1679" y="27216"/>
                  <a:pt x="2146" y="27657"/>
                  <a:pt x="2675" y="28015"/>
                </a:cubicBezTo>
                <a:cubicBezTo>
                  <a:pt x="3210" y="28365"/>
                  <a:pt x="3798" y="28634"/>
                  <a:pt x="4413" y="28805"/>
                </a:cubicBezTo>
                <a:cubicBezTo>
                  <a:pt x="4924" y="28947"/>
                  <a:pt x="5453" y="29016"/>
                  <a:pt x="5983" y="29016"/>
                </a:cubicBezTo>
                <a:cubicBezTo>
                  <a:pt x="6728" y="29016"/>
                  <a:pt x="7474" y="28878"/>
                  <a:pt x="8170" y="28610"/>
                </a:cubicBezTo>
                <a:cubicBezTo>
                  <a:pt x="8765" y="28375"/>
                  <a:pt x="9319" y="28045"/>
                  <a:pt x="9814" y="27642"/>
                </a:cubicBezTo>
                <a:lnTo>
                  <a:pt x="10170" y="27323"/>
                </a:lnTo>
                <a:cubicBezTo>
                  <a:pt x="10285" y="27216"/>
                  <a:pt x="10371" y="27125"/>
                  <a:pt x="10472" y="27025"/>
                </a:cubicBezTo>
                <a:lnTo>
                  <a:pt x="11063" y="26437"/>
                </a:lnTo>
                <a:lnTo>
                  <a:pt x="20495" y="17039"/>
                </a:lnTo>
                <a:cubicBezTo>
                  <a:pt x="21385" y="16152"/>
                  <a:pt x="21860" y="15184"/>
                  <a:pt x="21554" y="14878"/>
                </a:cubicBezTo>
                <a:cubicBezTo>
                  <a:pt x="21491" y="14814"/>
                  <a:pt x="21400" y="14784"/>
                  <a:pt x="21287" y="14784"/>
                </a:cubicBezTo>
                <a:cubicBezTo>
                  <a:pt x="20852" y="14784"/>
                  <a:pt x="20096" y="15227"/>
                  <a:pt x="19389" y="15931"/>
                </a:cubicBezTo>
                <a:lnTo>
                  <a:pt x="9957" y="25329"/>
                </a:lnTo>
                <a:lnTo>
                  <a:pt x="9369" y="25916"/>
                </a:lnTo>
                <a:cubicBezTo>
                  <a:pt x="9272" y="26009"/>
                  <a:pt x="9166" y="26121"/>
                  <a:pt x="9079" y="26200"/>
                </a:cubicBezTo>
                <a:lnTo>
                  <a:pt x="8814" y="26439"/>
                </a:lnTo>
                <a:cubicBezTo>
                  <a:pt x="8448" y="26735"/>
                  <a:pt x="8041" y="26978"/>
                  <a:pt x="7603" y="27152"/>
                </a:cubicBezTo>
                <a:cubicBezTo>
                  <a:pt x="7090" y="27349"/>
                  <a:pt x="6538" y="27451"/>
                  <a:pt x="5987" y="27451"/>
                </a:cubicBezTo>
                <a:cubicBezTo>
                  <a:pt x="5595" y="27451"/>
                  <a:pt x="5204" y="27399"/>
                  <a:pt x="4826" y="27294"/>
                </a:cubicBezTo>
                <a:cubicBezTo>
                  <a:pt x="4373" y="27166"/>
                  <a:pt x="3939" y="26970"/>
                  <a:pt x="3544" y="26715"/>
                </a:cubicBezTo>
                <a:cubicBezTo>
                  <a:pt x="3154" y="26449"/>
                  <a:pt x="2808" y="26121"/>
                  <a:pt x="2512" y="25753"/>
                </a:cubicBezTo>
                <a:cubicBezTo>
                  <a:pt x="1935" y="25011"/>
                  <a:pt x="1591" y="24083"/>
                  <a:pt x="1577" y="23138"/>
                </a:cubicBezTo>
                <a:cubicBezTo>
                  <a:pt x="1570" y="22667"/>
                  <a:pt x="1633" y="22194"/>
                  <a:pt x="1764" y="21743"/>
                </a:cubicBezTo>
                <a:cubicBezTo>
                  <a:pt x="1902" y="21291"/>
                  <a:pt x="2118" y="20866"/>
                  <a:pt x="2387" y="20480"/>
                </a:cubicBezTo>
                <a:cubicBezTo>
                  <a:pt x="2520" y="20285"/>
                  <a:pt x="2677" y="20110"/>
                  <a:pt x="2838" y="19937"/>
                </a:cubicBezTo>
                <a:lnTo>
                  <a:pt x="3418" y="19355"/>
                </a:lnTo>
                <a:lnTo>
                  <a:pt x="4597" y="18180"/>
                </a:lnTo>
                <a:lnTo>
                  <a:pt x="9313" y="13480"/>
                </a:lnTo>
                <a:lnTo>
                  <a:pt x="18747" y="4082"/>
                </a:lnTo>
                <a:lnTo>
                  <a:pt x="19926" y="2907"/>
                </a:lnTo>
                <a:lnTo>
                  <a:pt x="20220" y="2615"/>
                </a:lnTo>
                <a:cubicBezTo>
                  <a:pt x="20318" y="2515"/>
                  <a:pt x="20421" y="2412"/>
                  <a:pt x="20497" y="2348"/>
                </a:cubicBezTo>
                <a:cubicBezTo>
                  <a:pt x="20576" y="2273"/>
                  <a:pt x="20660" y="2201"/>
                  <a:pt x="20751" y="2140"/>
                </a:cubicBezTo>
                <a:cubicBezTo>
                  <a:pt x="20836" y="2070"/>
                  <a:pt x="20930" y="2014"/>
                  <a:pt x="21027" y="1961"/>
                </a:cubicBezTo>
                <a:cubicBezTo>
                  <a:pt x="21473" y="1696"/>
                  <a:pt x="21990" y="1565"/>
                  <a:pt x="22507" y="1565"/>
                </a:cubicBezTo>
                <a:cubicBezTo>
                  <a:pt x="22870" y="1565"/>
                  <a:pt x="23232" y="1629"/>
                  <a:pt x="23570" y="1758"/>
                </a:cubicBezTo>
                <a:cubicBezTo>
                  <a:pt x="24397" y="2056"/>
                  <a:pt x="25065" y="2764"/>
                  <a:pt x="25342" y="3593"/>
                </a:cubicBezTo>
                <a:cubicBezTo>
                  <a:pt x="25634" y="4424"/>
                  <a:pt x="25517" y="5384"/>
                  <a:pt x="25051" y="6128"/>
                </a:cubicBezTo>
                <a:cubicBezTo>
                  <a:pt x="24938" y="6315"/>
                  <a:pt x="24797" y="6486"/>
                  <a:pt x="24646" y="6647"/>
                </a:cubicBezTo>
                <a:lnTo>
                  <a:pt x="24063" y="7229"/>
                </a:lnTo>
                <a:lnTo>
                  <a:pt x="22884" y="8404"/>
                </a:lnTo>
                <a:lnTo>
                  <a:pt x="20526" y="10752"/>
                </a:lnTo>
                <a:lnTo>
                  <a:pt x="15811" y="15452"/>
                </a:lnTo>
                <a:lnTo>
                  <a:pt x="11095" y="20150"/>
                </a:lnTo>
                <a:lnTo>
                  <a:pt x="10506" y="20739"/>
                </a:lnTo>
                <a:cubicBezTo>
                  <a:pt x="10283" y="20961"/>
                  <a:pt x="10170" y="21073"/>
                  <a:pt x="10011" y="21174"/>
                </a:cubicBezTo>
                <a:cubicBezTo>
                  <a:pt x="9754" y="21340"/>
                  <a:pt x="9447" y="21423"/>
                  <a:pt x="9141" y="21423"/>
                </a:cubicBezTo>
                <a:cubicBezTo>
                  <a:pt x="9072" y="21423"/>
                  <a:pt x="9004" y="21419"/>
                  <a:pt x="8936" y="21411"/>
                </a:cubicBezTo>
                <a:cubicBezTo>
                  <a:pt x="8184" y="21331"/>
                  <a:pt x="7552" y="20653"/>
                  <a:pt x="7524" y="19898"/>
                </a:cubicBezTo>
                <a:cubicBezTo>
                  <a:pt x="7500" y="19524"/>
                  <a:pt x="7607" y="19142"/>
                  <a:pt x="7834" y="18846"/>
                </a:cubicBezTo>
                <a:cubicBezTo>
                  <a:pt x="7858" y="18806"/>
                  <a:pt x="7890" y="18770"/>
                  <a:pt x="7922" y="18737"/>
                </a:cubicBezTo>
                <a:cubicBezTo>
                  <a:pt x="7951" y="18701"/>
                  <a:pt x="7979" y="18667"/>
                  <a:pt x="8035" y="18611"/>
                </a:cubicBezTo>
                <a:lnTo>
                  <a:pt x="8325" y="18313"/>
                </a:lnTo>
                <a:lnTo>
                  <a:pt x="8906" y="17717"/>
                </a:lnTo>
                <a:lnTo>
                  <a:pt x="11224" y="15333"/>
                </a:lnTo>
                <a:lnTo>
                  <a:pt x="15864" y="10561"/>
                </a:lnTo>
                <a:cubicBezTo>
                  <a:pt x="16739" y="9661"/>
                  <a:pt x="17200" y="8685"/>
                  <a:pt x="16894" y="8380"/>
                </a:cubicBezTo>
                <a:cubicBezTo>
                  <a:pt x="16832" y="8319"/>
                  <a:pt x="16743" y="8290"/>
                  <a:pt x="16633" y="8290"/>
                </a:cubicBezTo>
                <a:cubicBezTo>
                  <a:pt x="16201" y="8290"/>
                  <a:pt x="15448" y="8744"/>
                  <a:pt x="14749" y="9464"/>
                </a:cubicBezTo>
                <a:lnTo>
                  <a:pt x="10105" y="14239"/>
                </a:lnTo>
                <a:lnTo>
                  <a:pt x="7784" y="16627"/>
                </a:lnTo>
                <a:lnTo>
                  <a:pt x="7204" y="17224"/>
                </a:lnTo>
                <a:lnTo>
                  <a:pt x="6914" y="17522"/>
                </a:lnTo>
                <a:cubicBezTo>
                  <a:pt x="6870" y="17566"/>
                  <a:pt x="6806" y="17635"/>
                  <a:pt x="6745" y="17705"/>
                </a:cubicBezTo>
                <a:cubicBezTo>
                  <a:pt x="6685" y="17774"/>
                  <a:pt x="6625" y="17844"/>
                  <a:pt x="6574" y="17920"/>
                </a:cubicBezTo>
                <a:cubicBezTo>
                  <a:pt x="6130" y="18510"/>
                  <a:pt x="5916" y="19262"/>
                  <a:pt x="5963" y="19993"/>
                </a:cubicBezTo>
                <a:cubicBezTo>
                  <a:pt x="6005" y="20725"/>
                  <a:pt x="6307" y="21448"/>
                  <a:pt x="6816" y="21979"/>
                </a:cubicBezTo>
                <a:cubicBezTo>
                  <a:pt x="7313" y="22514"/>
                  <a:pt x="8009" y="22878"/>
                  <a:pt x="8739" y="22963"/>
                </a:cubicBezTo>
                <a:cubicBezTo>
                  <a:pt x="8873" y="22981"/>
                  <a:pt x="9009" y="22989"/>
                  <a:pt x="9144" y="22989"/>
                </a:cubicBezTo>
                <a:cubicBezTo>
                  <a:pt x="9743" y="22989"/>
                  <a:pt x="10342" y="22822"/>
                  <a:pt x="10848" y="22496"/>
                </a:cubicBezTo>
                <a:cubicBezTo>
                  <a:pt x="11003" y="22395"/>
                  <a:pt x="11152" y="22287"/>
                  <a:pt x="11286" y="22162"/>
                </a:cubicBezTo>
                <a:cubicBezTo>
                  <a:pt x="11439" y="22025"/>
                  <a:pt x="11502" y="21951"/>
                  <a:pt x="11612" y="21848"/>
                </a:cubicBezTo>
                <a:lnTo>
                  <a:pt x="12200" y="21260"/>
                </a:lnTo>
                <a:lnTo>
                  <a:pt x="16916" y="16562"/>
                </a:lnTo>
                <a:lnTo>
                  <a:pt x="21632" y="11862"/>
                </a:lnTo>
                <a:lnTo>
                  <a:pt x="23990" y="9514"/>
                </a:lnTo>
                <a:lnTo>
                  <a:pt x="25169" y="8339"/>
                </a:lnTo>
                <a:lnTo>
                  <a:pt x="25763" y="7742"/>
                </a:lnTo>
                <a:cubicBezTo>
                  <a:pt x="25994" y="7502"/>
                  <a:pt x="26206" y="7241"/>
                  <a:pt x="26381" y="6955"/>
                </a:cubicBezTo>
                <a:cubicBezTo>
                  <a:pt x="27093" y="5816"/>
                  <a:pt x="27268" y="4360"/>
                  <a:pt x="26825" y="3092"/>
                </a:cubicBezTo>
                <a:cubicBezTo>
                  <a:pt x="26397" y="1820"/>
                  <a:pt x="25389" y="758"/>
                  <a:pt x="24125" y="295"/>
                </a:cubicBezTo>
                <a:cubicBezTo>
                  <a:pt x="23609" y="98"/>
                  <a:pt x="23058" y="0"/>
                  <a:pt x="22507" y="0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" name="Diagrama de flujo: terminador 1">
            <a:extLst>
              <a:ext uri="{FF2B5EF4-FFF2-40B4-BE49-F238E27FC236}">
                <a16:creationId xmlns:a16="http://schemas.microsoft.com/office/drawing/2014/main" id="{231C8D8D-97D7-429D-A48B-7EE25FB30EE4}"/>
              </a:ext>
            </a:extLst>
          </p:cNvPr>
          <p:cNvSpPr/>
          <p:nvPr/>
        </p:nvSpPr>
        <p:spPr>
          <a:xfrm>
            <a:off x="3204978" y="698858"/>
            <a:ext cx="3361366" cy="783039"/>
          </a:xfrm>
          <a:prstGeom prst="flowChartTerminator">
            <a:avLst/>
          </a:prstGeom>
          <a:solidFill>
            <a:srgbClr val="9FBFFF"/>
          </a:solidFill>
          <a:ln w="12700" cap="flat" cmpd="sng" algn="ctr">
            <a:solidFill>
              <a:srgbClr val="FF0000"/>
            </a:solidFill>
            <a:prstDash val="solid"/>
            <a:miter lim="800000"/>
          </a:ln>
          <a:effectLst/>
          <a:scene3d>
            <a:camera prst="orthographicFront"/>
            <a:lightRig rig="threePt" dir="t"/>
          </a:scene3d>
          <a:sp3d>
            <a:bevelT w="139700" h="139700" prst="divot"/>
          </a:sp3d>
        </p:spPr>
        <p:txBody>
          <a:bodyPr rtlCol="0" anchor="ctr"/>
          <a:lstStyle/>
          <a:p>
            <a:pPr lvl="0" algn="ctr">
              <a:buClrTx/>
              <a:defRPr/>
            </a:pPr>
            <a:r>
              <a:rPr lang="es-GT" sz="2000" b="1" dirty="0">
                <a:latin typeface="Helvetica" pitchFamily="2" charset="0"/>
              </a:rPr>
              <a:t>Visión psicologista</a:t>
            </a:r>
            <a:endParaRPr kumimoji="0" lang="es-GT" sz="2000" b="1" i="0" u="none" strike="noStrike" kern="1200" cap="none" spc="10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Helvetica" pitchFamily="2" charset="0"/>
              <a:ea typeface="+mn-ea"/>
              <a:cs typeface="Helvetica" panose="020B0604020202020204" pitchFamily="34" charset="0"/>
            </a:endParaRPr>
          </a:p>
        </p:txBody>
      </p:sp>
      <p:sp>
        <p:nvSpPr>
          <p:cNvPr id="4" name="Rectángulo: esquinas diagonales cortadas 2">
            <a:extLst>
              <a:ext uri="{FF2B5EF4-FFF2-40B4-BE49-F238E27FC236}">
                <a16:creationId xmlns:a16="http://schemas.microsoft.com/office/drawing/2014/main" id="{AF4E7E36-358A-4FF4-B2C5-B3692B195910}"/>
              </a:ext>
            </a:extLst>
          </p:cNvPr>
          <p:cNvSpPr/>
          <p:nvPr/>
        </p:nvSpPr>
        <p:spPr>
          <a:xfrm>
            <a:off x="1924494" y="1733106"/>
            <a:ext cx="5922334" cy="2552047"/>
          </a:xfrm>
          <a:prstGeom prst="snip2DiagRect">
            <a:avLst/>
          </a:prstGeom>
          <a:solidFill>
            <a:srgbClr val="B9D0FF"/>
          </a:solidFill>
          <a:ln w="25400" cap="flat" cmpd="sng" algn="ctr">
            <a:solidFill>
              <a:srgbClr val="FF0000"/>
            </a:solidFill>
            <a:prstDash val="solid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rtlCol="0" anchor="ctr"/>
          <a:lstStyle/>
          <a:p>
            <a:pPr lvl="0" algn="ctr">
              <a:buClrTx/>
              <a:defRPr/>
            </a:pPr>
            <a:r>
              <a:rPr lang="es-MX" sz="1800" dirty="0" smtClean="0">
                <a:latin typeface="Helvetica" pitchFamily="2" charset="0"/>
              </a:rPr>
              <a:t>Pretende </a:t>
            </a:r>
            <a:r>
              <a:rPr lang="es-MX" sz="1800" dirty="0">
                <a:latin typeface="Helvetica" pitchFamily="2" charset="0"/>
              </a:rPr>
              <a:t>reducir la conducta de la persona a fuerzas psicológicas que están fuera de control, </a:t>
            </a:r>
            <a:r>
              <a:rPr lang="es-MX" sz="1800" dirty="0" smtClean="0">
                <a:latin typeface="Helvetica" pitchFamily="2" charset="0"/>
              </a:rPr>
              <a:t>se </a:t>
            </a:r>
            <a:r>
              <a:rPr lang="es-MX" sz="1800" dirty="0">
                <a:latin typeface="Helvetica" pitchFamily="2" charset="0"/>
              </a:rPr>
              <a:t>parcializa la vida de la persona, pierde nexo con otras realidades como la dimensión trascendente</a:t>
            </a:r>
            <a:r>
              <a:rPr lang="es-MX" sz="1800" dirty="0" smtClean="0">
                <a:latin typeface="Helvetica" pitchFamily="2" charset="0"/>
              </a:rPr>
              <a:t>.</a:t>
            </a:r>
          </a:p>
          <a:p>
            <a:pPr lvl="0" algn="ctr">
              <a:buClrTx/>
              <a:defRPr/>
            </a:pPr>
            <a:endParaRPr kumimoji="0" lang="es-MX" sz="10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Helvetica" pitchFamily="2" charset="0"/>
              <a:ea typeface="+mn-ea"/>
              <a:cs typeface="Helvetica" panose="020B0604020202020204" pitchFamily="34" charset="0"/>
            </a:endParaRPr>
          </a:p>
          <a:p>
            <a:pPr lvl="0" algn="ctr">
              <a:buClrTx/>
              <a:defRPr/>
            </a:pPr>
            <a:r>
              <a:rPr lang="es-MX" sz="1800" dirty="0" smtClean="0">
                <a:solidFill>
                  <a:sysClr val="windowText" lastClr="000000"/>
                </a:solidFill>
                <a:latin typeface="Helvetica" pitchFamily="2" charset="0"/>
                <a:ea typeface="+mn-ea"/>
                <a:cs typeface="Helvetica" panose="020B0604020202020204" pitchFamily="34" charset="0"/>
              </a:rPr>
              <a:t>Se presenta a la persona como un simple mecanismo de respuesta a estímulos, carente de libertad. Cerrada a Dios y a los hombres.</a:t>
            </a:r>
            <a:endParaRPr kumimoji="0" lang="es-GT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Helvetica" pitchFamily="2" charset="0"/>
              <a:ea typeface="+mn-ea"/>
              <a:cs typeface="Helvetica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34597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8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65" name="Google Shape;9865;p33"/>
          <p:cNvSpPr/>
          <p:nvPr/>
        </p:nvSpPr>
        <p:spPr>
          <a:xfrm rot="-4499992">
            <a:off x="8070477" y="415079"/>
            <a:ext cx="585793" cy="623413"/>
          </a:xfrm>
          <a:custGeom>
            <a:avLst/>
            <a:gdLst/>
            <a:ahLst/>
            <a:cxnLst/>
            <a:rect l="l" t="t" r="r" b="b"/>
            <a:pathLst>
              <a:path w="27269" h="29017" extrusionOk="0">
                <a:moveTo>
                  <a:pt x="22507" y="0"/>
                </a:moveTo>
                <a:cubicBezTo>
                  <a:pt x="21719" y="0"/>
                  <a:pt x="20932" y="201"/>
                  <a:pt x="20248" y="603"/>
                </a:cubicBezTo>
                <a:cubicBezTo>
                  <a:pt x="20101" y="684"/>
                  <a:pt x="19960" y="774"/>
                  <a:pt x="19827" y="877"/>
                </a:cubicBezTo>
                <a:cubicBezTo>
                  <a:pt x="19689" y="973"/>
                  <a:pt x="19562" y="1080"/>
                  <a:pt x="19439" y="1195"/>
                </a:cubicBezTo>
                <a:cubicBezTo>
                  <a:pt x="19306" y="1313"/>
                  <a:pt x="19214" y="1408"/>
                  <a:pt x="19117" y="1505"/>
                </a:cubicBezTo>
                <a:lnTo>
                  <a:pt x="18821" y="1800"/>
                </a:lnTo>
                <a:lnTo>
                  <a:pt x="17642" y="2975"/>
                </a:lnTo>
                <a:lnTo>
                  <a:pt x="8210" y="12373"/>
                </a:lnTo>
                <a:lnTo>
                  <a:pt x="3494" y="17071"/>
                </a:lnTo>
                <a:lnTo>
                  <a:pt x="2315" y="18246"/>
                </a:lnTo>
                <a:lnTo>
                  <a:pt x="1721" y="18842"/>
                </a:lnTo>
                <a:cubicBezTo>
                  <a:pt x="1504" y="19073"/>
                  <a:pt x="1291" y="19311"/>
                  <a:pt x="1110" y="19576"/>
                </a:cubicBezTo>
                <a:cubicBezTo>
                  <a:pt x="744" y="20099"/>
                  <a:pt x="454" y="20675"/>
                  <a:pt x="267" y="21287"/>
                </a:cubicBezTo>
                <a:cubicBezTo>
                  <a:pt x="86" y="21900"/>
                  <a:pt x="1" y="22538"/>
                  <a:pt x="13" y="23174"/>
                </a:cubicBezTo>
                <a:cubicBezTo>
                  <a:pt x="35" y="24451"/>
                  <a:pt x="496" y="25713"/>
                  <a:pt x="1281" y="26719"/>
                </a:cubicBezTo>
                <a:cubicBezTo>
                  <a:pt x="1679" y="27216"/>
                  <a:pt x="2146" y="27657"/>
                  <a:pt x="2675" y="28015"/>
                </a:cubicBezTo>
                <a:cubicBezTo>
                  <a:pt x="3210" y="28365"/>
                  <a:pt x="3798" y="28634"/>
                  <a:pt x="4413" y="28805"/>
                </a:cubicBezTo>
                <a:cubicBezTo>
                  <a:pt x="4924" y="28947"/>
                  <a:pt x="5453" y="29016"/>
                  <a:pt x="5983" y="29016"/>
                </a:cubicBezTo>
                <a:cubicBezTo>
                  <a:pt x="6728" y="29016"/>
                  <a:pt x="7474" y="28878"/>
                  <a:pt x="8170" y="28610"/>
                </a:cubicBezTo>
                <a:cubicBezTo>
                  <a:pt x="8765" y="28375"/>
                  <a:pt x="9319" y="28045"/>
                  <a:pt x="9814" y="27642"/>
                </a:cubicBezTo>
                <a:lnTo>
                  <a:pt x="10170" y="27323"/>
                </a:lnTo>
                <a:cubicBezTo>
                  <a:pt x="10285" y="27216"/>
                  <a:pt x="10371" y="27125"/>
                  <a:pt x="10472" y="27025"/>
                </a:cubicBezTo>
                <a:lnTo>
                  <a:pt x="11063" y="26437"/>
                </a:lnTo>
                <a:lnTo>
                  <a:pt x="20495" y="17039"/>
                </a:lnTo>
                <a:cubicBezTo>
                  <a:pt x="21385" y="16152"/>
                  <a:pt x="21860" y="15184"/>
                  <a:pt x="21554" y="14878"/>
                </a:cubicBezTo>
                <a:cubicBezTo>
                  <a:pt x="21491" y="14814"/>
                  <a:pt x="21400" y="14784"/>
                  <a:pt x="21287" y="14784"/>
                </a:cubicBezTo>
                <a:cubicBezTo>
                  <a:pt x="20852" y="14784"/>
                  <a:pt x="20096" y="15227"/>
                  <a:pt x="19389" y="15931"/>
                </a:cubicBezTo>
                <a:lnTo>
                  <a:pt x="9957" y="25329"/>
                </a:lnTo>
                <a:lnTo>
                  <a:pt x="9369" y="25916"/>
                </a:lnTo>
                <a:cubicBezTo>
                  <a:pt x="9272" y="26009"/>
                  <a:pt x="9166" y="26121"/>
                  <a:pt x="9079" y="26200"/>
                </a:cubicBezTo>
                <a:lnTo>
                  <a:pt x="8814" y="26439"/>
                </a:lnTo>
                <a:cubicBezTo>
                  <a:pt x="8448" y="26735"/>
                  <a:pt x="8041" y="26978"/>
                  <a:pt x="7603" y="27152"/>
                </a:cubicBezTo>
                <a:cubicBezTo>
                  <a:pt x="7090" y="27349"/>
                  <a:pt x="6538" y="27451"/>
                  <a:pt x="5987" y="27451"/>
                </a:cubicBezTo>
                <a:cubicBezTo>
                  <a:pt x="5595" y="27451"/>
                  <a:pt x="5204" y="27399"/>
                  <a:pt x="4826" y="27294"/>
                </a:cubicBezTo>
                <a:cubicBezTo>
                  <a:pt x="4373" y="27166"/>
                  <a:pt x="3939" y="26970"/>
                  <a:pt x="3544" y="26715"/>
                </a:cubicBezTo>
                <a:cubicBezTo>
                  <a:pt x="3154" y="26449"/>
                  <a:pt x="2808" y="26121"/>
                  <a:pt x="2512" y="25753"/>
                </a:cubicBezTo>
                <a:cubicBezTo>
                  <a:pt x="1935" y="25011"/>
                  <a:pt x="1591" y="24083"/>
                  <a:pt x="1577" y="23138"/>
                </a:cubicBezTo>
                <a:cubicBezTo>
                  <a:pt x="1570" y="22667"/>
                  <a:pt x="1633" y="22194"/>
                  <a:pt x="1764" y="21743"/>
                </a:cubicBezTo>
                <a:cubicBezTo>
                  <a:pt x="1902" y="21291"/>
                  <a:pt x="2118" y="20866"/>
                  <a:pt x="2387" y="20480"/>
                </a:cubicBezTo>
                <a:cubicBezTo>
                  <a:pt x="2520" y="20285"/>
                  <a:pt x="2677" y="20110"/>
                  <a:pt x="2838" y="19937"/>
                </a:cubicBezTo>
                <a:lnTo>
                  <a:pt x="3418" y="19355"/>
                </a:lnTo>
                <a:lnTo>
                  <a:pt x="4597" y="18180"/>
                </a:lnTo>
                <a:lnTo>
                  <a:pt x="9313" y="13480"/>
                </a:lnTo>
                <a:lnTo>
                  <a:pt x="18747" y="4082"/>
                </a:lnTo>
                <a:lnTo>
                  <a:pt x="19926" y="2907"/>
                </a:lnTo>
                <a:lnTo>
                  <a:pt x="20220" y="2615"/>
                </a:lnTo>
                <a:cubicBezTo>
                  <a:pt x="20318" y="2515"/>
                  <a:pt x="20421" y="2412"/>
                  <a:pt x="20497" y="2348"/>
                </a:cubicBezTo>
                <a:cubicBezTo>
                  <a:pt x="20576" y="2273"/>
                  <a:pt x="20660" y="2201"/>
                  <a:pt x="20751" y="2140"/>
                </a:cubicBezTo>
                <a:cubicBezTo>
                  <a:pt x="20836" y="2070"/>
                  <a:pt x="20930" y="2014"/>
                  <a:pt x="21027" y="1961"/>
                </a:cubicBezTo>
                <a:cubicBezTo>
                  <a:pt x="21473" y="1696"/>
                  <a:pt x="21990" y="1565"/>
                  <a:pt x="22507" y="1565"/>
                </a:cubicBezTo>
                <a:cubicBezTo>
                  <a:pt x="22870" y="1565"/>
                  <a:pt x="23232" y="1629"/>
                  <a:pt x="23570" y="1758"/>
                </a:cubicBezTo>
                <a:cubicBezTo>
                  <a:pt x="24397" y="2056"/>
                  <a:pt x="25065" y="2764"/>
                  <a:pt x="25342" y="3593"/>
                </a:cubicBezTo>
                <a:cubicBezTo>
                  <a:pt x="25634" y="4424"/>
                  <a:pt x="25517" y="5384"/>
                  <a:pt x="25051" y="6128"/>
                </a:cubicBezTo>
                <a:cubicBezTo>
                  <a:pt x="24938" y="6315"/>
                  <a:pt x="24797" y="6486"/>
                  <a:pt x="24646" y="6647"/>
                </a:cubicBezTo>
                <a:lnTo>
                  <a:pt x="24063" y="7229"/>
                </a:lnTo>
                <a:lnTo>
                  <a:pt x="22884" y="8404"/>
                </a:lnTo>
                <a:lnTo>
                  <a:pt x="20526" y="10752"/>
                </a:lnTo>
                <a:lnTo>
                  <a:pt x="15811" y="15452"/>
                </a:lnTo>
                <a:lnTo>
                  <a:pt x="11095" y="20150"/>
                </a:lnTo>
                <a:lnTo>
                  <a:pt x="10506" y="20739"/>
                </a:lnTo>
                <a:cubicBezTo>
                  <a:pt x="10283" y="20961"/>
                  <a:pt x="10170" y="21073"/>
                  <a:pt x="10011" y="21174"/>
                </a:cubicBezTo>
                <a:cubicBezTo>
                  <a:pt x="9754" y="21340"/>
                  <a:pt x="9447" y="21423"/>
                  <a:pt x="9141" y="21423"/>
                </a:cubicBezTo>
                <a:cubicBezTo>
                  <a:pt x="9072" y="21423"/>
                  <a:pt x="9004" y="21419"/>
                  <a:pt x="8936" y="21411"/>
                </a:cubicBezTo>
                <a:cubicBezTo>
                  <a:pt x="8184" y="21331"/>
                  <a:pt x="7552" y="20653"/>
                  <a:pt x="7524" y="19898"/>
                </a:cubicBezTo>
                <a:cubicBezTo>
                  <a:pt x="7500" y="19524"/>
                  <a:pt x="7607" y="19142"/>
                  <a:pt x="7834" y="18846"/>
                </a:cubicBezTo>
                <a:cubicBezTo>
                  <a:pt x="7858" y="18806"/>
                  <a:pt x="7890" y="18770"/>
                  <a:pt x="7922" y="18737"/>
                </a:cubicBezTo>
                <a:cubicBezTo>
                  <a:pt x="7951" y="18701"/>
                  <a:pt x="7979" y="18667"/>
                  <a:pt x="8035" y="18611"/>
                </a:cubicBezTo>
                <a:lnTo>
                  <a:pt x="8325" y="18313"/>
                </a:lnTo>
                <a:lnTo>
                  <a:pt x="8906" y="17717"/>
                </a:lnTo>
                <a:lnTo>
                  <a:pt x="11224" y="15333"/>
                </a:lnTo>
                <a:lnTo>
                  <a:pt x="15864" y="10561"/>
                </a:lnTo>
                <a:cubicBezTo>
                  <a:pt x="16739" y="9661"/>
                  <a:pt x="17200" y="8685"/>
                  <a:pt x="16894" y="8380"/>
                </a:cubicBezTo>
                <a:cubicBezTo>
                  <a:pt x="16832" y="8319"/>
                  <a:pt x="16743" y="8290"/>
                  <a:pt x="16633" y="8290"/>
                </a:cubicBezTo>
                <a:cubicBezTo>
                  <a:pt x="16201" y="8290"/>
                  <a:pt x="15448" y="8744"/>
                  <a:pt x="14749" y="9464"/>
                </a:cubicBezTo>
                <a:lnTo>
                  <a:pt x="10105" y="14239"/>
                </a:lnTo>
                <a:lnTo>
                  <a:pt x="7784" y="16627"/>
                </a:lnTo>
                <a:lnTo>
                  <a:pt x="7204" y="17224"/>
                </a:lnTo>
                <a:lnTo>
                  <a:pt x="6914" y="17522"/>
                </a:lnTo>
                <a:cubicBezTo>
                  <a:pt x="6870" y="17566"/>
                  <a:pt x="6806" y="17635"/>
                  <a:pt x="6745" y="17705"/>
                </a:cubicBezTo>
                <a:cubicBezTo>
                  <a:pt x="6685" y="17774"/>
                  <a:pt x="6625" y="17844"/>
                  <a:pt x="6574" y="17920"/>
                </a:cubicBezTo>
                <a:cubicBezTo>
                  <a:pt x="6130" y="18510"/>
                  <a:pt x="5916" y="19262"/>
                  <a:pt x="5963" y="19993"/>
                </a:cubicBezTo>
                <a:cubicBezTo>
                  <a:pt x="6005" y="20725"/>
                  <a:pt x="6307" y="21448"/>
                  <a:pt x="6816" y="21979"/>
                </a:cubicBezTo>
                <a:cubicBezTo>
                  <a:pt x="7313" y="22514"/>
                  <a:pt x="8009" y="22878"/>
                  <a:pt x="8739" y="22963"/>
                </a:cubicBezTo>
                <a:cubicBezTo>
                  <a:pt x="8873" y="22981"/>
                  <a:pt x="9009" y="22989"/>
                  <a:pt x="9144" y="22989"/>
                </a:cubicBezTo>
                <a:cubicBezTo>
                  <a:pt x="9743" y="22989"/>
                  <a:pt x="10342" y="22822"/>
                  <a:pt x="10848" y="22496"/>
                </a:cubicBezTo>
                <a:cubicBezTo>
                  <a:pt x="11003" y="22395"/>
                  <a:pt x="11152" y="22287"/>
                  <a:pt x="11286" y="22162"/>
                </a:cubicBezTo>
                <a:cubicBezTo>
                  <a:pt x="11439" y="22025"/>
                  <a:pt x="11502" y="21951"/>
                  <a:pt x="11612" y="21848"/>
                </a:cubicBezTo>
                <a:lnTo>
                  <a:pt x="12200" y="21260"/>
                </a:lnTo>
                <a:lnTo>
                  <a:pt x="16916" y="16562"/>
                </a:lnTo>
                <a:lnTo>
                  <a:pt x="21632" y="11862"/>
                </a:lnTo>
                <a:lnTo>
                  <a:pt x="23990" y="9514"/>
                </a:lnTo>
                <a:lnTo>
                  <a:pt x="25169" y="8339"/>
                </a:lnTo>
                <a:lnTo>
                  <a:pt x="25763" y="7742"/>
                </a:lnTo>
                <a:cubicBezTo>
                  <a:pt x="25994" y="7502"/>
                  <a:pt x="26206" y="7241"/>
                  <a:pt x="26381" y="6955"/>
                </a:cubicBezTo>
                <a:cubicBezTo>
                  <a:pt x="27093" y="5816"/>
                  <a:pt x="27268" y="4360"/>
                  <a:pt x="26825" y="3092"/>
                </a:cubicBezTo>
                <a:cubicBezTo>
                  <a:pt x="26397" y="1820"/>
                  <a:pt x="25389" y="758"/>
                  <a:pt x="24125" y="295"/>
                </a:cubicBezTo>
                <a:cubicBezTo>
                  <a:pt x="23609" y="98"/>
                  <a:pt x="23058" y="0"/>
                  <a:pt x="22507" y="0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" name="Diagrama de flujo: terminador 1">
            <a:extLst>
              <a:ext uri="{FF2B5EF4-FFF2-40B4-BE49-F238E27FC236}">
                <a16:creationId xmlns:a16="http://schemas.microsoft.com/office/drawing/2014/main" id="{231C8D8D-97D7-429D-A48B-7EE25FB30EE4}"/>
              </a:ext>
            </a:extLst>
          </p:cNvPr>
          <p:cNvSpPr/>
          <p:nvPr/>
        </p:nvSpPr>
        <p:spPr>
          <a:xfrm>
            <a:off x="3241172" y="718648"/>
            <a:ext cx="3023163" cy="806799"/>
          </a:xfrm>
          <a:prstGeom prst="flowChartTerminator">
            <a:avLst/>
          </a:prstGeom>
          <a:solidFill>
            <a:srgbClr val="9FBFFF"/>
          </a:solidFill>
          <a:ln w="12700" cap="flat" cmpd="sng" algn="ctr">
            <a:solidFill>
              <a:srgbClr val="FF0000"/>
            </a:solidFill>
            <a:prstDash val="solid"/>
            <a:miter lim="800000"/>
          </a:ln>
          <a:effectLst/>
          <a:scene3d>
            <a:camera prst="orthographicFront"/>
            <a:lightRig rig="threePt" dir="t"/>
          </a:scene3d>
          <a:sp3d>
            <a:bevelT w="139700" h="139700" prst="divot"/>
          </a:sp3d>
        </p:spPr>
        <p:txBody>
          <a:bodyPr rtlCol="0" anchor="ctr"/>
          <a:lstStyle/>
          <a:p>
            <a:pPr lvl="0" algn="ctr">
              <a:buClrTx/>
              <a:defRPr/>
            </a:pPr>
            <a:r>
              <a:rPr lang="es-GT" sz="2000" b="1" dirty="0">
                <a:latin typeface="Helvetica" pitchFamily="2" charset="0"/>
              </a:rPr>
              <a:t>Visión economicista</a:t>
            </a:r>
            <a:endParaRPr kumimoji="0" lang="es-GT" sz="2000" b="1" i="0" u="none" strike="noStrike" kern="1200" cap="none" spc="10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Helvetica" pitchFamily="2" charset="0"/>
              <a:ea typeface="+mn-ea"/>
              <a:cs typeface="Helvetica" panose="020B0604020202020204" pitchFamily="34" charset="0"/>
            </a:endParaRPr>
          </a:p>
        </p:txBody>
      </p:sp>
      <p:sp>
        <p:nvSpPr>
          <p:cNvPr id="4" name="Rectángulo: esquinas diagonales cortadas 2">
            <a:extLst>
              <a:ext uri="{FF2B5EF4-FFF2-40B4-BE49-F238E27FC236}">
                <a16:creationId xmlns:a16="http://schemas.microsoft.com/office/drawing/2014/main" id="{AF4E7E36-358A-4FF4-B2C5-B3692B195910}"/>
              </a:ext>
            </a:extLst>
          </p:cNvPr>
          <p:cNvSpPr/>
          <p:nvPr/>
        </p:nvSpPr>
        <p:spPr>
          <a:xfrm>
            <a:off x="1616150" y="1761449"/>
            <a:ext cx="6273208" cy="2682960"/>
          </a:xfrm>
          <a:prstGeom prst="snip2DiagRect">
            <a:avLst/>
          </a:prstGeom>
          <a:solidFill>
            <a:srgbClr val="B9D0FF"/>
          </a:solidFill>
          <a:ln w="25400" cap="flat" cmpd="sng" algn="ctr">
            <a:solidFill>
              <a:srgbClr val="FF0000"/>
            </a:solidFill>
            <a:prstDash val="solid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rtlCol="0" anchor="ctr"/>
          <a:lstStyle/>
          <a:p>
            <a:pPr lvl="0" algn="ctr">
              <a:buClrTx/>
              <a:defRPr/>
            </a:pPr>
            <a:r>
              <a:rPr lang="es-MX" sz="1800" dirty="0">
                <a:latin typeface="Helvetica" pitchFamily="2" charset="0"/>
              </a:rPr>
              <a:t>El Documento de Puebla dice: </a:t>
            </a:r>
            <a:r>
              <a:rPr lang="es-MX" sz="1800" dirty="0" smtClean="0">
                <a:latin typeface="Helvetica" pitchFamily="2" charset="0"/>
              </a:rPr>
              <a:t>«Bajo </a:t>
            </a:r>
            <a:r>
              <a:rPr lang="es-MX" sz="1800" dirty="0">
                <a:latin typeface="Helvetica" pitchFamily="2" charset="0"/>
              </a:rPr>
              <a:t>el signo de lo económico, se pueden señalar… tres visiones del hombre que, aunque distintas, tienen una raíz </a:t>
            </a:r>
            <a:r>
              <a:rPr lang="es-MX" sz="1800" dirty="0" smtClean="0">
                <a:latin typeface="Helvetica" pitchFamily="2" charset="0"/>
              </a:rPr>
              <a:t>común.»</a:t>
            </a:r>
          </a:p>
          <a:p>
            <a:pPr lvl="0" algn="ctr">
              <a:buClrTx/>
              <a:defRPr/>
            </a:pPr>
            <a:endParaRPr lang="es-MX" sz="1000" dirty="0" smtClean="0">
              <a:latin typeface="Helvetica" pitchFamily="2" charset="0"/>
            </a:endParaRPr>
          </a:p>
          <a:p>
            <a:pPr marL="342900" lvl="0" indent="-342900">
              <a:buClrTx/>
              <a:buFont typeface="+mj-lt"/>
              <a:buAutoNum type="arabicPeriod"/>
              <a:defRPr/>
            </a:pPr>
            <a:r>
              <a:rPr kumimoji="0" lang="es-MX" sz="18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Helvetica" pitchFamily="2" charset="0"/>
                <a:ea typeface="+mn-ea"/>
                <a:cs typeface="Helvetica" panose="020B0604020202020204" pitchFamily="34" charset="0"/>
              </a:rPr>
              <a:t>Consumista. </a:t>
            </a:r>
            <a:r>
              <a:rPr kumimoji="0" lang="es-MX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Helvetica" pitchFamily="2" charset="0"/>
                <a:ea typeface="+mn-ea"/>
                <a:cs typeface="Helvetica" panose="020B0604020202020204" pitchFamily="34" charset="0"/>
              </a:rPr>
              <a:t>La persona es vista como instrumento de producción industrial y objeto de consumo.</a:t>
            </a:r>
            <a:r>
              <a:rPr kumimoji="0" lang="es-MX" sz="1800" b="0" i="0" u="none" strike="noStrike" kern="0" cap="none" spc="0" normalizeH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Helvetica" pitchFamily="2" charset="0"/>
                <a:ea typeface="+mn-ea"/>
                <a:cs typeface="Helvetica" panose="020B0604020202020204" pitchFamily="34" charset="0"/>
              </a:rPr>
              <a:t> </a:t>
            </a:r>
            <a:r>
              <a:rPr lang="es-MX" sz="1800" dirty="0" smtClean="0">
                <a:solidFill>
                  <a:sysClr val="windowText" lastClr="000000"/>
                </a:solidFill>
                <a:latin typeface="Helvetica" pitchFamily="2" charset="0"/>
                <a:ea typeface="+mn-ea"/>
                <a:cs typeface="Helvetica" panose="020B0604020202020204" pitchFamily="34" charset="0"/>
              </a:rPr>
              <a:t>Prevalecen el tener, el poder y el placer como sinónimos de felicidad. Impide el acceso a los valores espirituales.</a:t>
            </a:r>
            <a:endParaRPr kumimoji="0" lang="es-GT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Helvetica" pitchFamily="2" charset="0"/>
              <a:ea typeface="+mn-ea"/>
              <a:cs typeface="Helvetica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728941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8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65" name="Google Shape;9865;p33"/>
          <p:cNvSpPr/>
          <p:nvPr/>
        </p:nvSpPr>
        <p:spPr>
          <a:xfrm rot="-4499992">
            <a:off x="8070477" y="415079"/>
            <a:ext cx="585793" cy="623413"/>
          </a:xfrm>
          <a:custGeom>
            <a:avLst/>
            <a:gdLst/>
            <a:ahLst/>
            <a:cxnLst/>
            <a:rect l="l" t="t" r="r" b="b"/>
            <a:pathLst>
              <a:path w="27269" h="29017" extrusionOk="0">
                <a:moveTo>
                  <a:pt x="22507" y="0"/>
                </a:moveTo>
                <a:cubicBezTo>
                  <a:pt x="21719" y="0"/>
                  <a:pt x="20932" y="201"/>
                  <a:pt x="20248" y="603"/>
                </a:cubicBezTo>
                <a:cubicBezTo>
                  <a:pt x="20101" y="684"/>
                  <a:pt x="19960" y="774"/>
                  <a:pt x="19827" y="877"/>
                </a:cubicBezTo>
                <a:cubicBezTo>
                  <a:pt x="19689" y="973"/>
                  <a:pt x="19562" y="1080"/>
                  <a:pt x="19439" y="1195"/>
                </a:cubicBezTo>
                <a:cubicBezTo>
                  <a:pt x="19306" y="1313"/>
                  <a:pt x="19214" y="1408"/>
                  <a:pt x="19117" y="1505"/>
                </a:cubicBezTo>
                <a:lnTo>
                  <a:pt x="18821" y="1800"/>
                </a:lnTo>
                <a:lnTo>
                  <a:pt x="17642" y="2975"/>
                </a:lnTo>
                <a:lnTo>
                  <a:pt x="8210" y="12373"/>
                </a:lnTo>
                <a:lnTo>
                  <a:pt x="3494" y="17071"/>
                </a:lnTo>
                <a:lnTo>
                  <a:pt x="2315" y="18246"/>
                </a:lnTo>
                <a:lnTo>
                  <a:pt x="1721" y="18842"/>
                </a:lnTo>
                <a:cubicBezTo>
                  <a:pt x="1504" y="19073"/>
                  <a:pt x="1291" y="19311"/>
                  <a:pt x="1110" y="19576"/>
                </a:cubicBezTo>
                <a:cubicBezTo>
                  <a:pt x="744" y="20099"/>
                  <a:pt x="454" y="20675"/>
                  <a:pt x="267" y="21287"/>
                </a:cubicBezTo>
                <a:cubicBezTo>
                  <a:pt x="86" y="21900"/>
                  <a:pt x="1" y="22538"/>
                  <a:pt x="13" y="23174"/>
                </a:cubicBezTo>
                <a:cubicBezTo>
                  <a:pt x="35" y="24451"/>
                  <a:pt x="496" y="25713"/>
                  <a:pt x="1281" y="26719"/>
                </a:cubicBezTo>
                <a:cubicBezTo>
                  <a:pt x="1679" y="27216"/>
                  <a:pt x="2146" y="27657"/>
                  <a:pt x="2675" y="28015"/>
                </a:cubicBezTo>
                <a:cubicBezTo>
                  <a:pt x="3210" y="28365"/>
                  <a:pt x="3798" y="28634"/>
                  <a:pt x="4413" y="28805"/>
                </a:cubicBezTo>
                <a:cubicBezTo>
                  <a:pt x="4924" y="28947"/>
                  <a:pt x="5453" y="29016"/>
                  <a:pt x="5983" y="29016"/>
                </a:cubicBezTo>
                <a:cubicBezTo>
                  <a:pt x="6728" y="29016"/>
                  <a:pt x="7474" y="28878"/>
                  <a:pt x="8170" y="28610"/>
                </a:cubicBezTo>
                <a:cubicBezTo>
                  <a:pt x="8765" y="28375"/>
                  <a:pt x="9319" y="28045"/>
                  <a:pt x="9814" y="27642"/>
                </a:cubicBezTo>
                <a:lnTo>
                  <a:pt x="10170" y="27323"/>
                </a:lnTo>
                <a:cubicBezTo>
                  <a:pt x="10285" y="27216"/>
                  <a:pt x="10371" y="27125"/>
                  <a:pt x="10472" y="27025"/>
                </a:cubicBezTo>
                <a:lnTo>
                  <a:pt x="11063" y="26437"/>
                </a:lnTo>
                <a:lnTo>
                  <a:pt x="20495" y="17039"/>
                </a:lnTo>
                <a:cubicBezTo>
                  <a:pt x="21385" y="16152"/>
                  <a:pt x="21860" y="15184"/>
                  <a:pt x="21554" y="14878"/>
                </a:cubicBezTo>
                <a:cubicBezTo>
                  <a:pt x="21491" y="14814"/>
                  <a:pt x="21400" y="14784"/>
                  <a:pt x="21287" y="14784"/>
                </a:cubicBezTo>
                <a:cubicBezTo>
                  <a:pt x="20852" y="14784"/>
                  <a:pt x="20096" y="15227"/>
                  <a:pt x="19389" y="15931"/>
                </a:cubicBezTo>
                <a:lnTo>
                  <a:pt x="9957" y="25329"/>
                </a:lnTo>
                <a:lnTo>
                  <a:pt x="9369" y="25916"/>
                </a:lnTo>
                <a:cubicBezTo>
                  <a:pt x="9272" y="26009"/>
                  <a:pt x="9166" y="26121"/>
                  <a:pt x="9079" y="26200"/>
                </a:cubicBezTo>
                <a:lnTo>
                  <a:pt x="8814" y="26439"/>
                </a:lnTo>
                <a:cubicBezTo>
                  <a:pt x="8448" y="26735"/>
                  <a:pt x="8041" y="26978"/>
                  <a:pt x="7603" y="27152"/>
                </a:cubicBezTo>
                <a:cubicBezTo>
                  <a:pt x="7090" y="27349"/>
                  <a:pt x="6538" y="27451"/>
                  <a:pt x="5987" y="27451"/>
                </a:cubicBezTo>
                <a:cubicBezTo>
                  <a:pt x="5595" y="27451"/>
                  <a:pt x="5204" y="27399"/>
                  <a:pt x="4826" y="27294"/>
                </a:cubicBezTo>
                <a:cubicBezTo>
                  <a:pt x="4373" y="27166"/>
                  <a:pt x="3939" y="26970"/>
                  <a:pt x="3544" y="26715"/>
                </a:cubicBezTo>
                <a:cubicBezTo>
                  <a:pt x="3154" y="26449"/>
                  <a:pt x="2808" y="26121"/>
                  <a:pt x="2512" y="25753"/>
                </a:cubicBezTo>
                <a:cubicBezTo>
                  <a:pt x="1935" y="25011"/>
                  <a:pt x="1591" y="24083"/>
                  <a:pt x="1577" y="23138"/>
                </a:cubicBezTo>
                <a:cubicBezTo>
                  <a:pt x="1570" y="22667"/>
                  <a:pt x="1633" y="22194"/>
                  <a:pt x="1764" y="21743"/>
                </a:cubicBezTo>
                <a:cubicBezTo>
                  <a:pt x="1902" y="21291"/>
                  <a:pt x="2118" y="20866"/>
                  <a:pt x="2387" y="20480"/>
                </a:cubicBezTo>
                <a:cubicBezTo>
                  <a:pt x="2520" y="20285"/>
                  <a:pt x="2677" y="20110"/>
                  <a:pt x="2838" y="19937"/>
                </a:cubicBezTo>
                <a:lnTo>
                  <a:pt x="3418" y="19355"/>
                </a:lnTo>
                <a:lnTo>
                  <a:pt x="4597" y="18180"/>
                </a:lnTo>
                <a:lnTo>
                  <a:pt x="9313" y="13480"/>
                </a:lnTo>
                <a:lnTo>
                  <a:pt x="18747" y="4082"/>
                </a:lnTo>
                <a:lnTo>
                  <a:pt x="19926" y="2907"/>
                </a:lnTo>
                <a:lnTo>
                  <a:pt x="20220" y="2615"/>
                </a:lnTo>
                <a:cubicBezTo>
                  <a:pt x="20318" y="2515"/>
                  <a:pt x="20421" y="2412"/>
                  <a:pt x="20497" y="2348"/>
                </a:cubicBezTo>
                <a:cubicBezTo>
                  <a:pt x="20576" y="2273"/>
                  <a:pt x="20660" y="2201"/>
                  <a:pt x="20751" y="2140"/>
                </a:cubicBezTo>
                <a:cubicBezTo>
                  <a:pt x="20836" y="2070"/>
                  <a:pt x="20930" y="2014"/>
                  <a:pt x="21027" y="1961"/>
                </a:cubicBezTo>
                <a:cubicBezTo>
                  <a:pt x="21473" y="1696"/>
                  <a:pt x="21990" y="1565"/>
                  <a:pt x="22507" y="1565"/>
                </a:cubicBezTo>
                <a:cubicBezTo>
                  <a:pt x="22870" y="1565"/>
                  <a:pt x="23232" y="1629"/>
                  <a:pt x="23570" y="1758"/>
                </a:cubicBezTo>
                <a:cubicBezTo>
                  <a:pt x="24397" y="2056"/>
                  <a:pt x="25065" y="2764"/>
                  <a:pt x="25342" y="3593"/>
                </a:cubicBezTo>
                <a:cubicBezTo>
                  <a:pt x="25634" y="4424"/>
                  <a:pt x="25517" y="5384"/>
                  <a:pt x="25051" y="6128"/>
                </a:cubicBezTo>
                <a:cubicBezTo>
                  <a:pt x="24938" y="6315"/>
                  <a:pt x="24797" y="6486"/>
                  <a:pt x="24646" y="6647"/>
                </a:cubicBezTo>
                <a:lnTo>
                  <a:pt x="24063" y="7229"/>
                </a:lnTo>
                <a:lnTo>
                  <a:pt x="22884" y="8404"/>
                </a:lnTo>
                <a:lnTo>
                  <a:pt x="20526" y="10752"/>
                </a:lnTo>
                <a:lnTo>
                  <a:pt x="15811" y="15452"/>
                </a:lnTo>
                <a:lnTo>
                  <a:pt x="11095" y="20150"/>
                </a:lnTo>
                <a:lnTo>
                  <a:pt x="10506" y="20739"/>
                </a:lnTo>
                <a:cubicBezTo>
                  <a:pt x="10283" y="20961"/>
                  <a:pt x="10170" y="21073"/>
                  <a:pt x="10011" y="21174"/>
                </a:cubicBezTo>
                <a:cubicBezTo>
                  <a:pt x="9754" y="21340"/>
                  <a:pt x="9447" y="21423"/>
                  <a:pt x="9141" y="21423"/>
                </a:cubicBezTo>
                <a:cubicBezTo>
                  <a:pt x="9072" y="21423"/>
                  <a:pt x="9004" y="21419"/>
                  <a:pt x="8936" y="21411"/>
                </a:cubicBezTo>
                <a:cubicBezTo>
                  <a:pt x="8184" y="21331"/>
                  <a:pt x="7552" y="20653"/>
                  <a:pt x="7524" y="19898"/>
                </a:cubicBezTo>
                <a:cubicBezTo>
                  <a:pt x="7500" y="19524"/>
                  <a:pt x="7607" y="19142"/>
                  <a:pt x="7834" y="18846"/>
                </a:cubicBezTo>
                <a:cubicBezTo>
                  <a:pt x="7858" y="18806"/>
                  <a:pt x="7890" y="18770"/>
                  <a:pt x="7922" y="18737"/>
                </a:cubicBezTo>
                <a:cubicBezTo>
                  <a:pt x="7951" y="18701"/>
                  <a:pt x="7979" y="18667"/>
                  <a:pt x="8035" y="18611"/>
                </a:cubicBezTo>
                <a:lnTo>
                  <a:pt x="8325" y="18313"/>
                </a:lnTo>
                <a:lnTo>
                  <a:pt x="8906" y="17717"/>
                </a:lnTo>
                <a:lnTo>
                  <a:pt x="11224" y="15333"/>
                </a:lnTo>
                <a:lnTo>
                  <a:pt x="15864" y="10561"/>
                </a:lnTo>
                <a:cubicBezTo>
                  <a:pt x="16739" y="9661"/>
                  <a:pt x="17200" y="8685"/>
                  <a:pt x="16894" y="8380"/>
                </a:cubicBezTo>
                <a:cubicBezTo>
                  <a:pt x="16832" y="8319"/>
                  <a:pt x="16743" y="8290"/>
                  <a:pt x="16633" y="8290"/>
                </a:cubicBezTo>
                <a:cubicBezTo>
                  <a:pt x="16201" y="8290"/>
                  <a:pt x="15448" y="8744"/>
                  <a:pt x="14749" y="9464"/>
                </a:cubicBezTo>
                <a:lnTo>
                  <a:pt x="10105" y="14239"/>
                </a:lnTo>
                <a:lnTo>
                  <a:pt x="7784" y="16627"/>
                </a:lnTo>
                <a:lnTo>
                  <a:pt x="7204" y="17224"/>
                </a:lnTo>
                <a:lnTo>
                  <a:pt x="6914" y="17522"/>
                </a:lnTo>
                <a:cubicBezTo>
                  <a:pt x="6870" y="17566"/>
                  <a:pt x="6806" y="17635"/>
                  <a:pt x="6745" y="17705"/>
                </a:cubicBezTo>
                <a:cubicBezTo>
                  <a:pt x="6685" y="17774"/>
                  <a:pt x="6625" y="17844"/>
                  <a:pt x="6574" y="17920"/>
                </a:cubicBezTo>
                <a:cubicBezTo>
                  <a:pt x="6130" y="18510"/>
                  <a:pt x="5916" y="19262"/>
                  <a:pt x="5963" y="19993"/>
                </a:cubicBezTo>
                <a:cubicBezTo>
                  <a:pt x="6005" y="20725"/>
                  <a:pt x="6307" y="21448"/>
                  <a:pt x="6816" y="21979"/>
                </a:cubicBezTo>
                <a:cubicBezTo>
                  <a:pt x="7313" y="22514"/>
                  <a:pt x="8009" y="22878"/>
                  <a:pt x="8739" y="22963"/>
                </a:cubicBezTo>
                <a:cubicBezTo>
                  <a:pt x="8873" y="22981"/>
                  <a:pt x="9009" y="22989"/>
                  <a:pt x="9144" y="22989"/>
                </a:cubicBezTo>
                <a:cubicBezTo>
                  <a:pt x="9743" y="22989"/>
                  <a:pt x="10342" y="22822"/>
                  <a:pt x="10848" y="22496"/>
                </a:cubicBezTo>
                <a:cubicBezTo>
                  <a:pt x="11003" y="22395"/>
                  <a:pt x="11152" y="22287"/>
                  <a:pt x="11286" y="22162"/>
                </a:cubicBezTo>
                <a:cubicBezTo>
                  <a:pt x="11439" y="22025"/>
                  <a:pt x="11502" y="21951"/>
                  <a:pt x="11612" y="21848"/>
                </a:cubicBezTo>
                <a:lnTo>
                  <a:pt x="12200" y="21260"/>
                </a:lnTo>
                <a:lnTo>
                  <a:pt x="16916" y="16562"/>
                </a:lnTo>
                <a:lnTo>
                  <a:pt x="21632" y="11862"/>
                </a:lnTo>
                <a:lnTo>
                  <a:pt x="23990" y="9514"/>
                </a:lnTo>
                <a:lnTo>
                  <a:pt x="25169" y="8339"/>
                </a:lnTo>
                <a:lnTo>
                  <a:pt x="25763" y="7742"/>
                </a:lnTo>
                <a:cubicBezTo>
                  <a:pt x="25994" y="7502"/>
                  <a:pt x="26206" y="7241"/>
                  <a:pt x="26381" y="6955"/>
                </a:cubicBezTo>
                <a:cubicBezTo>
                  <a:pt x="27093" y="5816"/>
                  <a:pt x="27268" y="4360"/>
                  <a:pt x="26825" y="3092"/>
                </a:cubicBezTo>
                <a:cubicBezTo>
                  <a:pt x="26397" y="1820"/>
                  <a:pt x="25389" y="758"/>
                  <a:pt x="24125" y="295"/>
                </a:cubicBezTo>
                <a:cubicBezTo>
                  <a:pt x="23609" y="98"/>
                  <a:pt x="23058" y="0"/>
                  <a:pt x="22507" y="0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" name="Rectángulo: esquinas diagonales cortadas 2">
            <a:extLst>
              <a:ext uri="{FF2B5EF4-FFF2-40B4-BE49-F238E27FC236}">
                <a16:creationId xmlns:a16="http://schemas.microsoft.com/office/drawing/2014/main" id="{AF4E7E36-358A-4FF4-B2C5-B3692B195910}"/>
              </a:ext>
            </a:extLst>
          </p:cNvPr>
          <p:cNvSpPr/>
          <p:nvPr/>
        </p:nvSpPr>
        <p:spPr>
          <a:xfrm>
            <a:off x="1509824" y="1090378"/>
            <a:ext cx="6131468" cy="3215808"/>
          </a:xfrm>
          <a:prstGeom prst="snip2DiagRect">
            <a:avLst/>
          </a:prstGeom>
          <a:solidFill>
            <a:srgbClr val="B9D0FF"/>
          </a:solidFill>
          <a:ln w="25400" cap="flat" cmpd="sng" algn="ctr">
            <a:solidFill>
              <a:srgbClr val="FF0000"/>
            </a:solidFill>
            <a:prstDash val="solid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rtlCol="0" anchor="ctr"/>
          <a:lstStyle/>
          <a:p>
            <a:pPr lvl="0" algn="ctr">
              <a:buClrTx/>
              <a:defRPr/>
            </a:pPr>
            <a:endParaRPr lang="es-MX" sz="1000" dirty="0" smtClean="0">
              <a:latin typeface="Helvetica" pitchFamily="2" charset="0"/>
            </a:endParaRPr>
          </a:p>
          <a:p>
            <a:pPr marL="342900" lvl="0" indent="-342900">
              <a:buClrTx/>
              <a:buFont typeface="+mj-lt"/>
              <a:buAutoNum type="arabicPeriod" startAt="2"/>
              <a:defRPr/>
            </a:pPr>
            <a:r>
              <a:rPr kumimoji="0" lang="es-MX" sz="18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Helvetica" pitchFamily="2" charset="0"/>
                <a:ea typeface="+mn-ea"/>
                <a:cs typeface="Helvetica" panose="020B0604020202020204" pitchFamily="34" charset="0"/>
              </a:rPr>
              <a:t>Individualista. </a:t>
            </a:r>
            <a:r>
              <a:rPr kumimoji="0" lang="es-MX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Helvetica" pitchFamily="2" charset="0"/>
                <a:ea typeface="+mn-ea"/>
                <a:cs typeface="Helvetica" panose="020B0604020202020204" pitchFamily="34" charset="0"/>
              </a:rPr>
              <a:t>La dignidad</a:t>
            </a:r>
            <a:r>
              <a:rPr kumimoji="0" lang="es-MX" sz="1800" b="0" i="0" u="none" strike="noStrike" kern="0" cap="none" spc="0" normalizeH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Helvetica" pitchFamily="2" charset="0"/>
                <a:ea typeface="+mn-ea"/>
                <a:cs typeface="Helvetica" panose="020B0604020202020204" pitchFamily="34" charset="0"/>
              </a:rPr>
              <a:t> de la persona consiste en la eficacia económica y en la libertad individual. Con un concepto religioso de salvación individual. Se ciega a la justicia social y se coloca al servicio del imperialismo del dinero.</a:t>
            </a:r>
          </a:p>
          <a:p>
            <a:pPr lvl="0">
              <a:buClrTx/>
              <a:defRPr/>
            </a:pPr>
            <a:endParaRPr kumimoji="0" lang="es-MX" sz="1800" b="0" i="0" u="none" strike="noStrike" kern="0" cap="none" spc="0" normalizeH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Helvetica" pitchFamily="2" charset="0"/>
              <a:ea typeface="+mn-ea"/>
              <a:cs typeface="Helvetica" panose="020B0604020202020204" pitchFamily="34" charset="0"/>
            </a:endParaRPr>
          </a:p>
          <a:p>
            <a:pPr marL="342900" lvl="0" indent="-342900">
              <a:buClrTx/>
              <a:buFont typeface="+mj-lt"/>
              <a:buAutoNum type="arabicPeriod" startAt="3"/>
              <a:defRPr/>
            </a:pPr>
            <a:r>
              <a:rPr lang="es-MX" sz="1800" b="1" baseline="0" dirty="0" smtClean="0">
                <a:solidFill>
                  <a:sysClr val="windowText" lastClr="000000"/>
                </a:solidFill>
                <a:latin typeface="Helvetica" pitchFamily="2" charset="0"/>
                <a:ea typeface="+mn-ea"/>
                <a:cs typeface="Helvetica" panose="020B0604020202020204" pitchFamily="34" charset="0"/>
              </a:rPr>
              <a:t>Economías</a:t>
            </a:r>
            <a:r>
              <a:rPr lang="es-MX" sz="1800" b="1" dirty="0" smtClean="0">
                <a:solidFill>
                  <a:sysClr val="windowText" lastClr="000000"/>
                </a:solidFill>
                <a:latin typeface="Helvetica" pitchFamily="2" charset="0"/>
                <a:ea typeface="+mn-ea"/>
                <a:cs typeface="Helvetica" panose="020B0604020202020204" pitchFamily="34" charset="0"/>
              </a:rPr>
              <a:t> socialistas. </a:t>
            </a:r>
            <a:r>
              <a:rPr lang="es-MX" sz="1800" dirty="0" smtClean="0">
                <a:solidFill>
                  <a:sysClr val="windowText" lastClr="000000"/>
                </a:solidFill>
                <a:latin typeface="Helvetica" pitchFamily="2" charset="0"/>
                <a:ea typeface="+mn-ea"/>
                <a:cs typeface="Helvetica" panose="020B0604020202020204" pitchFamily="34" charset="0"/>
              </a:rPr>
              <a:t>No han logrado llevar al desarrollo integral a las personas. Han empobrecido al pueblo, se han perpetuado en el poder y dejan por un lado los derechos de las personas.</a:t>
            </a:r>
            <a:endParaRPr kumimoji="0" lang="es-GT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Helvetica" pitchFamily="2" charset="0"/>
              <a:ea typeface="+mn-ea"/>
              <a:cs typeface="Helvetica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66899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8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65" name="Google Shape;9865;p33"/>
          <p:cNvSpPr/>
          <p:nvPr/>
        </p:nvSpPr>
        <p:spPr>
          <a:xfrm rot="-4499992">
            <a:off x="8070477" y="415079"/>
            <a:ext cx="585793" cy="623413"/>
          </a:xfrm>
          <a:custGeom>
            <a:avLst/>
            <a:gdLst/>
            <a:ahLst/>
            <a:cxnLst/>
            <a:rect l="l" t="t" r="r" b="b"/>
            <a:pathLst>
              <a:path w="27269" h="29017" extrusionOk="0">
                <a:moveTo>
                  <a:pt x="22507" y="0"/>
                </a:moveTo>
                <a:cubicBezTo>
                  <a:pt x="21719" y="0"/>
                  <a:pt x="20932" y="201"/>
                  <a:pt x="20248" y="603"/>
                </a:cubicBezTo>
                <a:cubicBezTo>
                  <a:pt x="20101" y="684"/>
                  <a:pt x="19960" y="774"/>
                  <a:pt x="19827" y="877"/>
                </a:cubicBezTo>
                <a:cubicBezTo>
                  <a:pt x="19689" y="973"/>
                  <a:pt x="19562" y="1080"/>
                  <a:pt x="19439" y="1195"/>
                </a:cubicBezTo>
                <a:cubicBezTo>
                  <a:pt x="19306" y="1313"/>
                  <a:pt x="19214" y="1408"/>
                  <a:pt x="19117" y="1505"/>
                </a:cubicBezTo>
                <a:lnTo>
                  <a:pt x="18821" y="1800"/>
                </a:lnTo>
                <a:lnTo>
                  <a:pt x="17642" y="2975"/>
                </a:lnTo>
                <a:lnTo>
                  <a:pt x="8210" y="12373"/>
                </a:lnTo>
                <a:lnTo>
                  <a:pt x="3494" y="17071"/>
                </a:lnTo>
                <a:lnTo>
                  <a:pt x="2315" y="18246"/>
                </a:lnTo>
                <a:lnTo>
                  <a:pt x="1721" y="18842"/>
                </a:lnTo>
                <a:cubicBezTo>
                  <a:pt x="1504" y="19073"/>
                  <a:pt x="1291" y="19311"/>
                  <a:pt x="1110" y="19576"/>
                </a:cubicBezTo>
                <a:cubicBezTo>
                  <a:pt x="744" y="20099"/>
                  <a:pt x="454" y="20675"/>
                  <a:pt x="267" y="21287"/>
                </a:cubicBezTo>
                <a:cubicBezTo>
                  <a:pt x="86" y="21900"/>
                  <a:pt x="1" y="22538"/>
                  <a:pt x="13" y="23174"/>
                </a:cubicBezTo>
                <a:cubicBezTo>
                  <a:pt x="35" y="24451"/>
                  <a:pt x="496" y="25713"/>
                  <a:pt x="1281" y="26719"/>
                </a:cubicBezTo>
                <a:cubicBezTo>
                  <a:pt x="1679" y="27216"/>
                  <a:pt x="2146" y="27657"/>
                  <a:pt x="2675" y="28015"/>
                </a:cubicBezTo>
                <a:cubicBezTo>
                  <a:pt x="3210" y="28365"/>
                  <a:pt x="3798" y="28634"/>
                  <a:pt x="4413" y="28805"/>
                </a:cubicBezTo>
                <a:cubicBezTo>
                  <a:pt x="4924" y="28947"/>
                  <a:pt x="5453" y="29016"/>
                  <a:pt x="5983" y="29016"/>
                </a:cubicBezTo>
                <a:cubicBezTo>
                  <a:pt x="6728" y="29016"/>
                  <a:pt x="7474" y="28878"/>
                  <a:pt x="8170" y="28610"/>
                </a:cubicBezTo>
                <a:cubicBezTo>
                  <a:pt x="8765" y="28375"/>
                  <a:pt x="9319" y="28045"/>
                  <a:pt x="9814" y="27642"/>
                </a:cubicBezTo>
                <a:lnTo>
                  <a:pt x="10170" y="27323"/>
                </a:lnTo>
                <a:cubicBezTo>
                  <a:pt x="10285" y="27216"/>
                  <a:pt x="10371" y="27125"/>
                  <a:pt x="10472" y="27025"/>
                </a:cubicBezTo>
                <a:lnTo>
                  <a:pt x="11063" y="26437"/>
                </a:lnTo>
                <a:lnTo>
                  <a:pt x="20495" y="17039"/>
                </a:lnTo>
                <a:cubicBezTo>
                  <a:pt x="21385" y="16152"/>
                  <a:pt x="21860" y="15184"/>
                  <a:pt x="21554" y="14878"/>
                </a:cubicBezTo>
                <a:cubicBezTo>
                  <a:pt x="21491" y="14814"/>
                  <a:pt x="21400" y="14784"/>
                  <a:pt x="21287" y="14784"/>
                </a:cubicBezTo>
                <a:cubicBezTo>
                  <a:pt x="20852" y="14784"/>
                  <a:pt x="20096" y="15227"/>
                  <a:pt x="19389" y="15931"/>
                </a:cubicBezTo>
                <a:lnTo>
                  <a:pt x="9957" y="25329"/>
                </a:lnTo>
                <a:lnTo>
                  <a:pt x="9369" y="25916"/>
                </a:lnTo>
                <a:cubicBezTo>
                  <a:pt x="9272" y="26009"/>
                  <a:pt x="9166" y="26121"/>
                  <a:pt x="9079" y="26200"/>
                </a:cubicBezTo>
                <a:lnTo>
                  <a:pt x="8814" y="26439"/>
                </a:lnTo>
                <a:cubicBezTo>
                  <a:pt x="8448" y="26735"/>
                  <a:pt x="8041" y="26978"/>
                  <a:pt x="7603" y="27152"/>
                </a:cubicBezTo>
                <a:cubicBezTo>
                  <a:pt x="7090" y="27349"/>
                  <a:pt x="6538" y="27451"/>
                  <a:pt x="5987" y="27451"/>
                </a:cubicBezTo>
                <a:cubicBezTo>
                  <a:pt x="5595" y="27451"/>
                  <a:pt x="5204" y="27399"/>
                  <a:pt x="4826" y="27294"/>
                </a:cubicBezTo>
                <a:cubicBezTo>
                  <a:pt x="4373" y="27166"/>
                  <a:pt x="3939" y="26970"/>
                  <a:pt x="3544" y="26715"/>
                </a:cubicBezTo>
                <a:cubicBezTo>
                  <a:pt x="3154" y="26449"/>
                  <a:pt x="2808" y="26121"/>
                  <a:pt x="2512" y="25753"/>
                </a:cubicBezTo>
                <a:cubicBezTo>
                  <a:pt x="1935" y="25011"/>
                  <a:pt x="1591" y="24083"/>
                  <a:pt x="1577" y="23138"/>
                </a:cubicBezTo>
                <a:cubicBezTo>
                  <a:pt x="1570" y="22667"/>
                  <a:pt x="1633" y="22194"/>
                  <a:pt x="1764" y="21743"/>
                </a:cubicBezTo>
                <a:cubicBezTo>
                  <a:pt x="1902" y="21291"/>
                  <a:pt x="2118" y="20866"/>
                  <a:pt x="2387" y="20480"/>
                </a:cubicBezTo>
                <a:cubicBezTo>
                  <a:pt x="2520" y="20285"/>
                  <a:pt x="2677" y="20110"/>
                  <a:pt x="2838" y="19937"/>
                </a:cubicBezTo>
                <a:lnTo>
                  <a:pt x="3418" y="19355"/>
                </a:lnTo>
                <a:lnTo>
                  <a:pt x="4597" y="18180"/>
                </a:lnTo>
                <a:lnTo>
                  <a:pt x="9313" y="13480"/>
                </a:lnTo>
                <a:lnTo>
                  <a:pt x="18747" y="4082"/>
                </a:lnTo>
                <a:lnTo>
                  <a:pt x="19926" y="2907"/>
                </a:lnTo>
                <a:lnTo>
                  <a:pt x="20220" y="2615"/>
                </a:lnTo>
                <a:cubicBezTo>
                  <a:pt x="20318" y="2515"/>
                  <a:pt x="20421" y="2412"/>
                  <a:pt x="20497" y="2348"/>
                </a:cubicBezTo>
                <a:cubicBezTo>
                  <a:pt x="20576" y="2273"/>
                  <a:pt x="20660" y="2201"/>
                  <a:pt x="20751" y="2140"/>
                </a:cubicBezTo>
                <a:cubicBezTo>
                  <a:pt x="20836" y="2070"/>
                  <a:pt x="20930" y="2014"/>
                  <a:pt x="21027" y="1961"/>
                </a:cubicBezTo>
                <a:cubicBezTo>
                  <a:pt x="21473" y="1696"/>
                  <a:pt x="21990" y="1565"/>
                  <a:pt x="22507" y="1565"/>
                </a:cubicBezTo>
                <a:cubicBezTo>
                  <a:pt x="22870" y="1565"/>
                  <a:pt x="23232" y="1629"/>
                  <a:pt x="23570" y="1758"/>
                </a:cubicBezTo>
                <a:cubicBezTo>
                  <a:pt x="24397" y="2056"/>
                  <a:pt x="25065" y="2764"/>
                  <a:pt x="25342" y="3593"/>
                </a:cubicBezTo>
                <a:cubicBezTo>
                  <a:pt x="25634" y="4424"/>
                  <a:pt x="25517" y="5384"/>
                  <a:pt x="25051" y="6128"/>
                </a:cubicBezTo>
                <a:cubicBezTo>
                  <a:pt x="24938" y="6315"/>
                  <a:pt x="24797" y="6486"/>
                  <a:pt x="24646" y="6647"/>
                </a:cubicBezTo>
                <a:lnTo>
                  <a:pt x="24063" y="7229"/>
                </a:lnTo>
                <a:lnTo>
                  <a:pt x="22884" y="8404"/>
                </a:lnTo>
                <a:lnTo>
                  <a:pt x="20526" y="10752"/>
                </a:lnTo>
                <a:lnTo>
                  <a:pt x="15811" y="15452"/>
                </a:lnTo>
                <a:lnTo>
                  <a:pt x="11095" y="20150"/>
                </a:lnTo>
                <a:lnTo>
                  <a:pt x="10506" y="20739"/>
                </a:lnTo>
                <a:cubicBezTo>
                  <a:pt x="10283" y="20961"/>
                  <a:pt x="10170" y="21073"/>
                  <a:pt x="10011" y="21174"/>
                </a:cubicBezTo>
                <a:cubicBezTo>
                  <a:pt x="9754" y="21340"/>
                  <a:pt x="9447" y="21423"/>
                  <a:pt x="9141" y="21423"/>
                </a:cubicBezTo>
                <a:cubicBezTo>
                  <a:pt x="9072" y="21423"/>
                  <a:pt x="9004" y="21419"/>
                  <a:pt x="8936" y="21411"/>
                </a:cubicBezTo>
                <a:cubicBezTo>
                  <a:pt x="8184" y="21331"/>
                  <a:pt x="7552" y="20653"/>
                  <a:pt x="7524" y="19898"/>
                </a:cubicBezTo>
                <a:cubicBezTo>
                  <a:pt x="7500" y="19524"/>
                  <a:pt x="7607" y="19142"/>
                  <a:pt x="7834" y="18846"/>
                </a:cubicBezTo>
                <a:cubicBezTo>
                  <a:pt x="7858" y="18806"/>
                  <a:pt x="7890" y="18770"/>
                  <a:pt x="7922" y="18737"/>
                </a:cubicBezTo>
                <a:cubicBezTo>
                  <a:pt x="7951" y="18701"/>
                  <a:pt x="7979" y="18667"/>
                  <a:pt x="8035" y="18611"/>
                </a:cubicBezTo>
                <a:lnTo>
                  <a:pt x="8325" y="18313"/>
                </a:lnTo>
                <a:lnTo>
                  <a:pt x="8906" y="17717"/>
                </a:lnTo>
                <a:lnTo>
                  <a:pt x="11224" y="15333"/>
                </a:lnTo>
                <a:lnTo>
                  <a:pt x="15864" y="10561"/>
                </a:lnTo>
                <a:cubicBezTo>
                  <a:pt x="16739" y="9661"/>
                  <a:pt x="17200" y="8685"/>
                  <a:pt x="16894" y="8380"/>
                </a:cubicBezTo>
                <a:cubicBezTo>
                  <a:pt x="16832" y="8319"/>
                  <a:pt x="16743" y="8290"/>
                  <a:pt x="16633" y="8290"/>
                </a:cubicBezTo>
                <a:cubicBezTo>
                  <a:pt x="16201" y="8290"/>
                  <a:pt x="15448" y="8744"/>
                  <a:pt x="14749" y="9464"/>
                </a:cubicBezTo>
                <a:lnTo>
                  <a:pt x="10105" y="14239"/>
                </a:lnTo>
                <a:lnTo>
                  <a:pt x="7784" y="16627"/>
                </a:lnTo>
                <a:lnTo>
                  <a:pt x="7204" y="17224"/>
                </a:lnTo>
                <a:lnTo>
                  <a:pt x="6914" y="17522"/>
                </a:lnTo>
                <a:cubicBezTo>
                  <a:pt x="6870" y="17566"/>
                  <a:pt x="6806" y="17635"/>
                  <a:pt x="6745" y="17705"/>
                </a:cubicBezTo>
                <a:cubicBezTo>
                  <a:pt x="6685" y="17774"/>
                  <a:pt x="6625" y="17844"/>
                  <a:pt x="6574" y="17920"/>
                </a:cubicBezTo>
                <a:cubicBezTo>
                  <a:pt x="6130" y="18510"/>
                  <a:pt x="5916" y="19262"/>
                  <a:pt x="5963" y="19993"/>
                </a:cubicBezTo>
                <a:cubicBezTo>
                  <a:pt x="6005" y="20725"/>
                  <a:pt x="6307" y="21448"/>
                  <a:pt x="6816" y="21979"/>
                </a:cubicBezTo>
                <a:cubicBezTo>
                  <a:pt x="7313" y="22514"/>
                  <a:pt x="8009" y="22878"/>
                  <a:pt x="8739" y="22963"/>
                </a:cubicBezTo>
                <a:cubicBezTo>
                  <a:pt x="8873" y="22981"/>
                  <a:pt x="9009" y="22989"/>
                  <a:pt x="9144" y="22989"/>
                </a:cubicBezTo>
                <a:cubicBezTo>
                  <a:pt x="9743" y="22989"/>
                  <a:pt x="10342" y="22822"/>
                  <a:pt x="10848" y="22496"/>
                </a:cubicBezTo>
                <a:cubicBezTo>
                  <a:pt x="11003" y="22395"/>
                  <a:pt x="11152" y="22287"/>
                  <a:pt x="11286" y="22162"/>
                </a:cubicBezTo>
                <a:cubicBezTo>
                  <a:pt x="11439" y="22025"/>
                  <a:pt x="11502" y="21951"/>
                  <a:pt x="11612" y="21848"/>
                </a:cubicBezTo>
                <a:lnTo>
                  <a:pt x="12200" y="21260"/>
                </a:lnTo>
                <a:lnTo>
                  <a:pt x="16916" y="16562"/>
                </a:lnTo>
                <a:lnTo>
                  <a:pt x="21632" y="11862"/>
                </a:lnTo>
                <a:lnTo>
                  <a:pt x="23990" y="9514"/>
                </a:lnTo>
                <a:lnTo>
                  <a:pt x="25169" y="8339"/>
                </a:lnTo>
                <a:lnTo>
                  <a:pt x="25763" y="7742"/>
                </a:lnTo>
                <a:cubicBezTo>
                  <a:pt x="25994" y="7502"/>
                  <a:pt x="26206" y="7241"/>
                  <a:pt x="26381" y="6955"/>
                </a:cubicBezTo>
                <a:cubicBezTo>
                  <a:pt x="27093" y="5816"/>
                  <a:pt x="27268" y="4360"/>
                  <a:pt x="26825" y="3092"/>
                </a:cubicBezTo>
                <a:cubicBezTo>
                  <a:pt x="26397" y="1820"/>
                  <a:pt x="25389" y="758"/>
                  <a:pt x="24125" y="295"/>
                </a:cubicBezTo>
                <a:cubicBezTo>
                  <a:pt x="23609" y="98"/>
                  <a:pt x="23058" y="0"/>
                  <a:pt x="22507" y="0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" name="Rectángulo: esquinas diagonales cortadas 2">
            <a:extLst>
              <a:ext uri="{FF2B5EF4-FFF2-40B4-BE49-F238E27FC236}">
                <a16:creationId xmlns:a16="http://schemas.microsoft.com/office/drawing/2014/main" id="{AF4E7E36-358A-4FF4-B2C5-B3692B195910}"/>
              </a:ext>
            </a:extLst>
          </p:cNvPr>
          <p:cNvSpPr/>
          <p:nvPr/>
        </p:nvSpPr>
        <p:spPr>
          <a:xfrm>
            <a:off x="1509823" y="1520456"/>
            <a:ext cx="6476657" cy="2896259"/>
          </a:xfrm>
          <a:prstGeom prst="snip2DiagRect">
            <a:avLst/>
          </a:prstGeom>
          <a:solidFill>
            <a:srgbClr val="B9D0FF"/>
          </a:solidFill>
          <a:ln w="25400" cap="flat" cmpd="sng" algn="ctr">
            <a:solidFill>
              <a:srgbClr val="FF0000"/>
            </a:solidFill>
            <a:prstDash val="solid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rtlCol="0" anchor="ctr"/>
          <a:lstStyle/>
          <a:p>
            <a:pPr lvl="0" algn="ctr">
              <a:buClrTx/>
              <a:defRPr/>
            </a:pPr>
            <a:r>
              <a:rPr lang="es-MX" sz="1800" dirty="0" smtClean="0">
                <a:latin typeface="Helvetica" pitchFamily="2" charset="0"/>
              </a:rPr>
              <a:t>El ejemplo de Guatemala en el conflicto armado interno:</a:t>
            </a:r>
          </a:p>
          <a:p>
            <a:pPr lvl="0" algn="ctr">
              <a:buClrTx/>
              <a:defRPr/>
            </a:pPr>
            <a:endParaRPr lang="es-MX" sz="1000" dirty="0" smtClean="0">
              <a:latin typeface="Helvetica" pitchFamily="2" charset="0"/>
            </a:endParaRPr>
          </a:p>
          <a:p>
            <a:pPr lvl="0" algn="ctr">
              <a:buClrTx/>
              <a:defRPr/>
            </a:pPr>
            <a:r>
              <a:rPr lang="es-MX" sz="1800" dirty="0" smtClean="0">
                <a:latin typeface="Helvetica" pitchFamily="2" charset="0"/>
              </a:rPr>
              <a:t>El </a:t>
            </a:r>
            <a:r>
              <a:rPr lang="es-MX" sz="1800" dirty="0">
                <a:latin typeface="Helvetica" pitchFamily="2" charset="0"/>
              </a:rPr>
              <a:t>estado se puso al servicio de fuerzas obscuras y </a:t>
            </a:r>
            <a:r>
              <a:rPr lang="es-MX" sz="1800" dirty="0" smtClean="0">
                <a:latin typeface="Helvetica" pitchFamily="2" charset="0"/>
              </a:rPr>
              <a:t>se </a:t>
            </a:r>
            <a:r>
              <a:rPr lang="es-MX" sz="1800" dirty="0">
                <a:latin typeface="Helvetica" pitchFamily="2" charset="0"/>
              </a:rPr>
              <a:t>protegieron intereses espurios de grupos </a:t>
            </a:r>
            <a:r>
              <a:rPr lang="es-MX" sz="1800" dirty="0" smtClean="0">
                <a:latin typeface="Helvetica" pitchFamily="2" charset="0"/>
              </a:rPr>
              <a:t>influyentes, sometiendo a </a:t>
            </a:r>
            <a:r>
              <a:rPr lang="es-MX" sz="1800" dirty="0">
                <a:latin typeface="Helvetica" pitchFamily="2" charset="0"/>
              </a:rPr>
              <a:t>la población a estos intereses; mientras la verdadera función del estado sería la búsqueda del bien </a:t>
            </a:r>
            <a:r>
              <a:rPr lang="es-MX" sz="1800" dirty="0" smtClean="0">
                <a:latin typeface="Helvetica" pitchFamily="2" charset="0"/>
              </a:rPr>
              <a:t>común.</a:t>
            </a:r>
          </a:p>
          <a:p>
            <a:pPr lvl="0" algn="ctr">
              <a:buClrTx/>
              <a:defRPr/>
            </a:pPr>
            <a:endParaRPr lang="es-MX" sz="1000" dirty="0">
              <a:latin typeface="Helvetica" pitchFamily="2" charset="0"/>
            </a:endParaRPr>
          </a:p>
          <a:p>
            <a:pPr lvl="0" algn="ctr">
              <a:buClrTx/>
              <a:defRPr/>
            </a:pPr>
            <a:r>
              <a:rPr lang="es-MX" sz="1800" dirty="0" smtClean="0">
                <a:latin typeface="Helvetica" pitchFamily="2" charset="0"/>
              </a:rPr>
              <a:t>En 1996 se firmaron los Acuerdo de Paz, pero el Estado a través de los gobiernos de turno, no los han cumplido. </a:t>
            </a:r>
            <a:endParaRPr lang="es-MX" sz="1800" dirty="0">
              <a:latin typeface="Helvetica" pitchFamily="2" charset="0"/>
              <a:cs typeface="Helvetica" panose="020B0604020202020204" pitchFamily="34" charset="0"/>
            </a:endParaRPr>
          </a:p>
        </p:txBody>
      </p:sp>
      <p:sp>
        <p:nvSpPr>
          <p:cNvPr id="4" name="Diagrama de flujo: terminador 1">
            <a:extLst>
              <a:ext uri="{FF2B5EF4-FFF2-40B4-BE49-F238E27FC236}">
                <a16:creationId xmlns:a16="http://schemas.microsoft.com/office/drawing/2014/main" id="{EF969E33-5973-4F3F-A36C-A4909A2C28F6}"/>
              </a:ext>
            </a:extLst>
          </p:cNvPr>
          <p:cNvSpPr/>
          <p:nvPr/>
        </p:nvSpPr>
        <p:spPr>
          <a:xfrm>
            <a:off x="3264195" y="620460"/>
            <a:ext cx="2829590" cy="727185"/>
          </a:xfrm>
          <a:prstGeom prst="flowChartTerminator">
            <a:avLst/>
          </a:prstGeom>
          <a:solidFill>
            <a:srgbClr val="9FBFFF"/>
          </a:solidFill>
          <a:ln w="12700" cap="flat" cmpd="sng" algn="ctr">
            <a:solidFill>
              <a:srgbClr val="FF0000"/>
            </a:solidFill>
            <a:prstDash val="solid"/>
            <a:miter lim="800000"/>
          </a:ln>
          <a:effectLst/>
          <a:scene3d>
            <a:camera prst="orthographicFront"/>
            <a:lightRig rig="threePt" dir="t"/>
          </a:scene3d>
          <a:sp3d>
            <a:bevelT w="139700" h="139700" prst="divot"/>
          </a:sp3d>
        </p:spPr>
        <p:txBody>
          <a:bodyPr rtlCol="0" anchor="ctr"/>
          <a:lstStyle/>
          <a:p>
            <a:pPr lvl="0" algn="ctr">
              <a:buClrTx/>
              <a:defRPr/>
            </a:pPr>
            <a:r>
              <a:rPr lang="es-GT" sz="2000" b="1" dirty="0">
                <a:latin typeface="Helvetica" pitchFamily="2" charset="0"/>
              </a:rPr>
              <a:t>Visión estatista</a:t>
            </a:r>
            <a:endParaRPr kumimoji="0" lang="es-GT" sz="2000" b="1" i="0" u="none" strike="noStrike" kern="1200" cap="none" spc="10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Helvetica" pitchFamily="2" charset="0"/>
              <a:ea typeface="+mn-ea"/>
              <a:cs typeface="Helvetica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39615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8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65" name="Google Shape;9865;p33"/>
          <p:cNvSpPr/>
          <p:nvPr/>
        </p:nvSpPr>
        <p:spPr>
          <a:xfrm rot="-4499992">
            <a:off x="8070477" y="415079"/>
            <a:ext cx="585793" cy="623413"/>
          </a:xfrm>
          <a:custGeom>
            <a:avLst/>
            <a:gdLst/>
            <a:ahLst/>
            <a:cxnLst/>
            <a:rect l="l" t="t" r="r" b="b"/>
            <a:pathLst>
              <a:path w="27269" h="29017" extrusionOk="0">
                <a:moveTo>
                  <a:pt x="22507" y="0"/>
                </a:moveTo>
                <a:cubicBezTo>
                  <a:pt x="21719" y="0"/>
                  <a:pt x="20932" y="201"/>
                  <a:pt x="20248" y="603"/>
                </a:cubicBezTo>
                <a:cubicBezTo>
                  <a:pt x="20101" y="684"/>
                  <a:pt x="19960" y="774"/>
                  <a:pt x="19827" y="877"/>
                </a:cubicBezTo>
                <a:cubicBezTo>
                  <a:pt x="19689" y="973"/>
                  <a:pt x="19562" y="1080"/>
                  <a:pt x="19439" y="1195"/>
                </a:cubicBezTo>
                <a:cubicBezTo>
                  <a:pt x="19306" y="1313"/>
                  <a:pt x="19214" y="1408"/>
                  <a:pt x="19117" y="1505"/>
                </a:cubicBezTo>
                <a:lnTo>
                  <a:pt x="18821" y="1800"/>
                </a:lnTo>
                <a:lnTo>
                  <a:pt x="17642" y="2975"/>
                </a:lnTo>
                <a:lnTo>
                  <a:pt x="8210" y="12373"/>
                </a:lnTo>
                <a:lnTo>
                  <a:pt x="3494" y="17071"/>
                </a:lnTo>
                <a:lnTo>
                  <a:pt x="2315" y="18246"/>
                </a:lnTo>
                <a:lnTo>
                  <a:pt x="1721" y="18842"/>
                </a:lnTo>
                <a:cubicBezTo>
                  <a:pt x="1504" y="19073"/>
                  <a:pt x="1291" y="19311"/>
                  <a:pt x="1110" y="19576"/>
                </a:cubicBezTo>
                <a:cubicBezTo>
                  <a:pt x="744" y="20099"/>
                  <a:pt x="454" y="20675"/>
                  <a:pt x="267" y="21287"/>
                </a:cubicBezTo>
                <a:cubicBezTo>
                  <a:pt x="86" y="21900"/>
                  <a:pt x="1" y="22538"/>
                  <a:pt x="13" y="23174"/>
                </a:cubicBezTo>
                <a:cubicBezTo>
                  <a:pt x="35" y="24451"/>
                  <a:pt x="496" y="25713"/>
                  <a:pt x="1281" y="26719"/>
                </a:cubicBezTo>
                <a:cubicBezTo>
                  <a:pt x="1679" y="27216"/>
                  <a:pt x="2146" y="27657"/>
                  <a:pt x="2675" y="28015"/>
                </a:cubicBezTo>
                <a:cubicBezTo>
                  <a:pt x="3210" y="28365"/>
                  <a:pt x="3798" y="28634"/>
                  <a:pt x="4413" y="28805"/>
                </a:cubicBezTo>
                <a:cubicBezTo>
                  <a:pt x="4924" y="28947"/>
                  <a:pt x="5453" y="29016"/>
                  <a:pt x="5983" y="29016"/>
                </a:cubicBezTo>
                <a:cubicBezTo>
                  <a:pt x="6728" y="29016"/>
                  <a:pt x="7474" y="28878"/>
                  <a:pt x="8170" y="28610"/>
                </a:cubicBezTo>
                <a:cubicBezTo>
                  <a:pt x="8765" y="28375"/>
                  <a:pt x="9319" y="28045"/>
                  <a:pt x="9814" y="27642"/>
                </a:cubicBezTo>
                <a:lnTo>
                  <a:pt x="10170" y="27323"/>
                </a:lnTo>
                <a:cubicBezTo>
                  <a:pt x="10285" y="27216"/>
                  <a:pt x="10371" y="27125"/>
                  <a:pt x="10472" y="27025"/>
                </a:cubicBezTo>
                <a:lnTo>
                  <a:pt x="11063" y="26437"/>
                </a:lnTo>
                <a:lnTo>
                  <a:pt x="20495" y="17039"/>
                </a:lnTo>
                <a:cubicBezTo>
                  <a:pt x="21385" y="16152"/>
                  <a:pt x="21860" y="15184"/>
                  <a:pt x="21554" y="14878"/>
                </a:cubicBezTo>
                <a:cubicBezTo>
                  <a:pt x="21491" y="14814"/>
                  <a:pt x="21400" y="14784"/>
                  <a:pt x="21287" y="14784"/>
                </a:cubicBezTo>
                <a:cubicBezTo>
                  <a:pt x="20852" y="14784"/>
                  <a:pt x="20096" y="15227"/>
                  <a:pt x="19389" y="15931"/>
                </a:cubicBezTo>
                <a:lnTo>
                  <a:pt x="9957" y="25329"/>
                </a:lnTo>
                <a:lnTo>
                  <a:pt x="9369" y="25916"/>
                </a:lnTo>
                <a:cubicBezTo>
                  <a:pt x="9272" y="26009"/>
                  <a:pt x="9166" y="26121"/>
                  <a:pt x="9079" y="26200"/>
                </a:cubicBezTo>
                <a:lnTo>
                  <a:pt x="8814" y="26439"/>
                </a:lnTo>
                <a:cubicBezTo>
                  <a:pt x="8448" y="26735"/>
                  <a:pt x="8041" y="26978"/>
                  <a:pt x="7603" y="27152"/>
                </a:cubicBezTo>
                <a:cubicBezTo>
                  <a:pt x="7090" y="27349"/>
                  <a:pt x="6538" y="27451"/>
                  <a:pt x="5987" y="27451"/>
                </a:cubicBezTo>
                <a:cubicBezTo>
                  <a:pt x="5595" y="27451"/>
                  <a:pt x="5204" y="27399"/>
                  <a:pt x="4826" y="27294"/>
                </a:cubicBezTo>
                <a:cubicBezTo>
                  <a:pt x="4373" y="27166"/>
                  <a:pt x="3939" y="26970"/>
                  <a:pt x="3544" y="26715"/>
                </a:cubicBezTo>
                <a:cubicBezTo>
                  <a:pt x="3154" y="26449"/>
                  <a:pt x="2808" y="26121"/>
                  <a:pt x="2512" y="25753"/>
                </a:cubicBezTo>
                <a:cubicBezTo>
                  <a:pt x="1935" y="25011"/>
                  <a:pt x="1591" y="24083"/>
                  <a:pt x="1577" y="23138"/>
                </a:cubicBezTo>
                <a:cubicBezTo>
                  <a:pt x="1570" y="22667"/>
                  <a:pt x="1633" y="22194"/>
                  <a:pt x="1764" y="21743"/>
                </a:cubicBezTo>
                <a:cubicBezTo>
                  <a:pt x="1902" y="21291"/>
                  <a:pt x="2118" y="20866"/>
                  <a:pt x="2387" y="20480"/>
                </a:cubicBezTo>
                <a:cubicBezTo>
                  <a:pt x="2520" y="20285"/>
                  <a:pt x="2677" y="20110"/>
                  <a:pt x="2838" y="19937"/>
                </a:cubicBezTo>
                <a:lnTo>
                  <a:pt x="3418" y="19355"/>
                </a:lnTo>
                <a:lnTo>
                  <a:pt x="4597" y="18180"/>
                </a:lnTo>
                <a:lnTo>
                  <a:pt x="9313" y="13480"/>
                </a:lnTo>
                <a:lnTo>
                  <a:pt x="18747" y="4082"/>
                </a:lnTo>
                <a:lnTo>
                  <a:pt x="19926" y="2907"/>
                </a:lnTo>
                <a:lnTo>
                  <a:pt x="20220" y="2615"/>
                </a:lnTo>
                <a:cubicBezTo>
                  <a:pt x="20318" y="2515"/>
                  <a:pt x="20421" y="2412"/>
                  <a:pt x="20497" y="2348"/>
                </a:cubicBezTo>
                <a:cubicBezTo>
                  <a:pt x="20576" y="2273"/>
                  <a:pt x="20660" y="2201"/>
                  <a:pt x="20751" y="2140"/>
                </a:cubicBezTo>
                <a:cubicBezTo>
                  <a:pt x="20836" y="2070"/>
                  <a:pt x="20930" y="2014"/>
                  <a:pt x="21027" y="1961"/>
                </a:cubicBezTo>
                <a:cubicBezTo>
                  <a:pt x="21473" y="1696"/>
                  <a:pt x="21990" y="1565"/>
                  <a:pt x="22507" y="1565"/>
                </a:cubicBezTo>
                <a:cubicBezTo>
                  <a:pt x="22870" y="1565"/>
                  <a:pt x="23232" y="1629"/>
                  <a:pt x="23570" y="1758"/>
                </a:cubicBezTo>
                <a:cubicBezTo>
                  <a:pt x="24397" y="2056"/>
                  <a:pt x="25065" y="2764"/>
                  <a:pt x="25342" y="3593"/>
                </a:cubicBezTo>
                <a:cubicBezTo>
                  <a:pt x="25634" y="4424"/>
                  <a:pt x="25517" y="5384"/>
                  <a:pt x="25051" y="6128"/>
                </a:cubicBezTo>
                <a:cubicBezTo>
                  <a:pt x="24938" y="6315"/>
                  <a:pt x="24797" y="6486"/>
                  <a:pt x="24646" y="6647"/>
                </a:cubicBezTo>
                <a:lnTo>
                  <a:pt x="24063" y="7229"/>
                </a:lnTo>
                <a:lnTo>
                  <a:pt x="22884" y="8404"/>
                </a:lnTo>
                <a:lnTo>
                  <a:pt x="20526" y="10752"/>
                </a:lnTo>
                <a:lnTo>
                  <a:pt x="15811" y="15452"/>
                </a:lnTo>
                <a:lnTo>
                  <a:pt x="11095" y="20150"/>
                </a:lnTo>
                <a:lnTo>
                  <a:pt x="10506" y="20739"/>
                </a:lnTo>
                <a:cubicBezTo>
                  <a:pt x="10283" y="20961"/>
                  <a:pt x="10170" y="21073"/>
                  <a:pt x="10011" y="21174"/>
                </a:cubicBezTo>
                <a:cubicBezTo>
                  <a:pt x="9754" y="21340"/>
                  <a:pt x="9447" y="21423"/>
                  <a:pt x="9141" y="21423"/>
                </a:cubicBezTo>
                <a:cubicBezTo>
                  <a:pt x="9072" y="21423"/>
                  <a:pt x="9004" y="21419"/>
                  <a:pt x="8936" y="21411"/>
                </a:cubicBezTo>
                <a:cubicBezTo>
                  <a:pt x="8184" y="21331"/>
                  <a:pt x="7552" y="20653"/>
                  <a:pt x="7524" y="19898"/>
                </a:cubicBezTo>
                <a:cubicBezTo>
                  <a:pt x="7500" y="19524"/>
                  <a:pt x="7607" y="19142"/>
                  <a:pt x="7834" y="18846"/>
                </a:cubicBezTo>
                <a:cubicBezTo>
                  <a:pt x="7858" y="18806"/>
                  <a:pt x="7890" y="18770"/>
                  <a:pt x="7922" y="18737"/>
                </a:cubicBezTo>
                <a:cubicBezTo>
                  <a:pt x="7951" y="18701"/>
                  <a:pt x="7979" y="18667"/>
                  <a:pt x="8035" y="18611"/>
                </a:cubicBezTo>
                <a:lnTo>
                  <a:pt x="8325" y="18313"/>
                </a:lnTo>
                <a:lnTo>
                  <a:pt x="8906" y="17717"/>
                </a:lnTo>
                <a:lnTo>
                  <a:pt x="11224" y="15333"/>
                </a:lnTo>
                <a:lnTo>
                  <a:pt x="15864" y="10561"/>
                </a:lnTo>
                <a:cubicBezTo>
                  <a:pt x="16739" y="9661"/>
                  <a:pt x="17200" y="8685"/>
                  <a:pt x="16894" y="8380"/>
                </a:cubicBezTo>
                <a:cubicBezTo>
                  <a:pt x="16832" y="8319"/>
                  <a:pt x="16743" y="8290"/>
                  <a:pt x="16633" y="8290"/>
                </a:cubicBezTo>
                <a:cubicBezTo>
                  <a:pt x="16201" y="8290"/>
                  <a:pt x="15448" y="8744"/>
                  <a:pt x="14749" y="9464"/>
                </a:cubicBezTo>
                <a:lnTo>
                  <a:pt x="10105" y="14239"/>
                </a:lnTo>
                <a:lnTo>
                  <a:pt x="7784" y="16627"/>
                </a:lnTo>
                <a:lnTo>
                  <a:pt x="7204" y="17224"/>
                </a:lnTo>
                <a:lnTo>
                  <a:pt x="6914" y="17522"/>
                </a:lnTo>
                <a:cubicBezTo>
                  <a:pt x="6870" y="17566"/>
                  <a:pt x="6806" y="17635"/>
                  <a:pt x="6745" y="17705"/>
                </a:cubicBezTo>
                <a:cubicBezTo>
                  <a:pt x="6685" y="17774"/>
                  <a:pt x="6625" y="17844"/>
                  <a:pt x="6574" y="17920"/>
                </a:cubicBezTo>
                <a:cubicBezTo>
                  <a:pt x="6130" y="18510"/>
                  <a:pt x="5916" y="19262"/>
                  <a:pt x="5963" y="19993"/>
                </a:cubicBezTo>
                <a:cubicBezTo>
                  <a:pt x="6005" y="20725"/>
                  <a:pt x="6307" y="21448"/>
                  <a:pt x="6816" y="21979"/>
                </a:cubicBezTo>
                <a:cubicBezTo>
                  <a:pt x="7313" y="22514"/>
                  <a:pt x="8009" y="22878"/>
                  <a:pt x="8739" y="22963"/>
                </a:cubicBezTo>
                <a:cubicBezTo>
                  <a:pt x="8873" y="22981"/>
                  <a:pt x="9009" y="22989"/>
                  <a:pt x="9144" y="22989"/>
                </a:cubicBezTo>
                <a:cubicBezTo>
                  <a:pt x="9743" y="22989"/>
                  <a:pt x="10342" y="22822"/>
                  <a:pt x="10848" y="22496"/>
                </a:cubicBezTo>
                <a:cubicBezTo>
                  <a:pt x="11003" y="22395"/>
                  <a:pt x="11152" y="22287"/>
                  <a:pt x="11286" y="22162"/>
                </a:cubicBezTo>
                <a:cubicBezTo>
                  <a:pt x="11439" y="22025"/>
                  <a:pt x="11502" y="21951"/>
                  <a:pt x="11612" y="21848"/>
                </a:cubicBezTo>
                <a:lnTo>
                  <a:pt x="12200" y="21260"/>
                </a:lnTo>
                <a:lnTo>
                  <a:pt x="16916" y="16562"/>
                </a:lnTo>
                <a:lnTo>
                  <a:pt x="21632" y="11862"/>
                </a:lnTo>
                <a:lnTo>
                  <a:pt x="23990" y="9514"/>
                </a:lnTo>
                <a:lnTo>
                  <a:pt x="25169" y="8339"/>
                </a:lnTo>
                <a:lnTo>
                  <a:pt x="25763" y="7742"/>
                </a:lnTo>
                <a:cubicBezTo>
                  <a:pt x="25994" y="7502"/>
                  <a:pt x="26206" y="7241"/>
                  <a:pt x="26381" y="6955"/>
                </a:cubicBezTo>
                <a:cubicBezTo>
                  <a:pt x="27093" y="5816"/>
                  <a:pt x="27268" y="4360"/>
                  <a:pt x="26825" y="3092"/>
                </a:cubicBezTo>
                <a:cubicBezTo>
                  <a:pt x="26397" y="1820"/>
                  <a:pt x="25389" y="758"/>
                  <a:pt x="24125" y="295"/>
                </a:cubicBezTo>
                <a:cubicBezTo>
                  <a:pt x="23609" y="98"/>
                  <a:pt x="23058" y="0"/>
                  <a:pt x="22507" y="0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" name="Diagrama de flujo: terminador 1">
            <a:extLst>
              <a:ext uri="{FF2B5EF4-FFF2-40B4-BE49-F238E27FC236}">
                <a16:creationId xmlns:a16="http://schemas.microsoft.com/office/drawing/2014/main" id="{EF969E33-5973-4F3F-A36C-A4909A2C28F6}"/>
              </a:ext>
            </a:extLst>
          </p:cNvPr>
          <p:cNvSpPr/>
          <p:nvPr/>
        </p:nvSpPr>
        <p:spPr>
          <a:xfrm>
            <a:off x="3128691" y="551931"/>
            <a:ext cx="2865352" cy="799486"/>
          </a:xfrm>
          <a:prstGeom prst="flowChartTerminator">
            <a:avLst/>
          </a:prstGeom>
          <a:solidFill>
            <a:srgbClr val="9FBFFF"/>
          </a:solidFill>
          <a:ln w="12700" cap="flat" cmpd="sng" algn="ctr">
            <a:solidFill>
              <a:srgbClr val="FF0000"/>
            </a:solidFill>
            <a:prstDash val="solid"/>
            <a:miter lim="800000"/>
          </a:ln>
          <a:effectLst/>
          <a:scene3d>
            <a:camera prst="orthographicFront"/>
            <a:lightRig rig="threePt" dir="t"/>
          </a:scene3d>
          <a:sp3d>
            <a:bevelT w="139700" h="139700" prst="divot"/>
          </a:sp3d>
        </p:spPr>
        <p:txBody>
          <a:bodyPr rtlCol="0" anchor="ctr"/>
          <a:lstStyle/>
          <a:p>
            <a:pPr lvl="0" algn="ctr">
              <a:buClrTx/>
              <a:defRPr/>
            </a:pPr>
            <a:r>
              <a:rPr lang="es-GT" sz="2000" b="1" dirty="0">
                <a:latin typeface="Helvetica" pitchFamily="2" charset="0"/>
              </a:rPr>
              <a:t>Visión cientista</a:t>
            </a:r>
            <a:endParaRPr kumimoji="0" lang="es-GT" sz="2000" b="1" i="0" u="none" strike="noStrike" kern="1200" cap="none" spc="10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Helvetica" pitchFamily="2" charset="0"/>
              <a:ea typeface="+mn-ea"/>
              <a:cs typeface="Helvetica" panose="020B0604020202020204" pitchFamily="34" charset="0"/>
            </a:endParaRPr>
          </a:p>
        </p:txBody>
      </p:sp>
      <p:sp>
        <p:nvSpPr>
          <p:cNvPr id="4" name="Rectángulo: esquinas diagonales cortadas 2">
            <a:extLst>
              <a:ext uri="{FF2B5EF4-FFF2-40B4-BE49-F238E27FC236}">
                <a16:creationId xmlns:a16="http://schemas.microsoft.com/office/drawing/2014/main" id="{A529F1A6-292E-4BC4-821D-A3EE421F20F5}"/>
              </a:ext>
            </a:extLst>
          </p:cNvPr>
          <p:cNvSpPr/>
          <p:nvPr/>
        </p:nvSpPr>
        <p:spPr>
          <a:xfrm>
            <a:off x="1297172" y="1626781"/>
            <a:ext cx="6826103" cy="2764466"/>
          </a:xfrm>
          <a:prstGeom prst="snip2DiagRect">
            <a:avLst/>
          </a:prstGeom>
          <a:solidFill>
            <a:srgbClr val="B9D0FF"/>
          </a:solidFill>
          <a:ln w="25400" cap="flat" cmpd="sng" algn="ctr">
            <a:solidFill>
              <a:srgbClr val="FF0000"/>
            </a:solidFill>
            <a:prstDash val="solid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rtlCol="0" anchor="ctr"/>
          <a:lstStyle/>
          <a:p>
            <a:pPr lvl="0" algn="ctr">
              <a:buClrTx/>
              <a:defRPr/>
            </a:pPr>
            <a:r>
              <a:rPr lang="es-MX" sz="1800" dirty="0" smtClean="0">
                <a:latin typeface="Helvetica" pitchFamily="2" charset="0"/>
              </a:rPr>
              <a:t>Demuestra </a:t>
            </a:r>
            <a:r>
              <a:rPr lang="es-MX" sz="1800" dirty="0">
                <a:latin typeface="Helvetica" pitchFamily="2" charset="0"/>
              </a:rPr>
              <a:t>al hombre que su vocación es conquistar el universo, </a:t>
            </a:r>
            <a:r>
              <a:rPr lang="es-MX" sz="1800" dirty="0" smtClean="0">
                <a:latin typeface="Helvetica" pitchFamily="2" charset="0"/>
              </a:rPr>
              <a:t>y además, que las </a:t>
            </a:r>
            <a:r>
              <a:rPr lang="es-MX" sz="1800" dirty="0">
                <a:latin typeface="Helvetica" pitchFamily="2" charset="0"/>
              </a:rPr>
              <a:t>verdades son solo lo que la ciencia puede </a:t>
            </a:r>
            <a:r>
              <a:rPr lang="es-MX" sz="1800" dirty="0" smtClean="0">
                <a:latin typeface="Helvetica" pitchFamily="2" charset="0"/>
              </a:rPr>
              <a:t>demostrar, dejando </a:t>
            </a:r>
            <a:r>
              <a:rPr lang="es-MX" sz="1800" dirty="0">
                <a:latin typeface="Helvetica" pitchFamily="2" charset="0"/>
              </a:rPr>
              <a:t>por un lado lo no demostrable, sobre todo aquello que se relaciona con la fe</a:t>
            </a:r>
            <a:r>
              <a:rPr lang="es-MX" sz="1800" dirty="0" smtClean="0">
                <a:latin typeface="Helvetica" pitchFamily="2" charset="0"/>
              </a:rPr>
              <a:t>.</a:t>
            </a:r>
          </a:p>
          <a:p>
            <a:pPr lvl="0" algn="ctr">
              <a:buClrTx/>
              <a:defRPr/>
            </a:pPr>
            <a:endParaRPr lang="es-MX" sz="1000" dirty="0">
              <a:latin typeface="Helvetica" pitchFamily="2" charset="0"/>
            </a:endParaRPr>
          </a:p>
          <a:p>
            <a:pPr lvl="0" algn="ctr">
              <a:buClrTx/>
              <a:defRPr/>
            </a:pPr>
            <a:r>
              <a:rPr lang="es-MX" sz="1800" dirty="0" smtClean="0">
                <a:latin typeface="Helvetica" pitchFamily="2" charset="0"/>
              </a:rPr>
              <a:t>El método científico y la técnica son conquistas de la inteligencia humana y como tal, queridas por Dios. El error consiste en verlos como único criterio de verdad y de bienestar del hombre.</a:t>
            </a:r>
            <a:endParaRPr lang="es-MX" sz="2000" dirty="0">
              <a:latin typeface="Helvetica" pitchFamily="2" charset="0"/>
              <a:cs typeface="Helvetica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35365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8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65" name="Google Shape;9865;p33"/>
          <p:cNvSpPr/>
          <p:nvPr/>
        </p:nvSpPr>
        <p:spPr>
          <a:xfrm rot="-4499992">
            <a:off x="8070477" y="415079"/>
            <a:ext cx="585793" cy="623413"/>
          </a:xfrm>
          <a:custGeom>
            <a:avLst/>
            <a:gdLst/>
            <a:ahLst/>
            <a:cxnLst/>
            <a:rect l="l" t="t" r="r" b="b"/>
            <a:pathLst>
              <a:path w="27269" h="29017" extrusionOk="0">
                <a:moveTo>
                  <a:pt x="22507" y="0"/>
                </a:moveTo>
                <a:cubicBezTo>
                  <a:pt x="21719" y="0"/>
                  <a:pt x="20932" y="201"/>
                  <a:pt x="20248" y="603"/>
                </a:cubicBezTo>
                <a:cubicBezTo>
                  <a:pt x="20101" y="684"/>
                  <a:pt x="19960" y="774"/>
                  <a:pt x="19827" y="877"/>
                </a:cubicBezTo>
                <a:cubicBezTo>
                  <a:pt x="19689" y="973"/>
                  <a:pt x="19562" y="1080"/>
                  <a:pt x="19439" y="1195"/>
                </a:cubicBezTo>
                <a:cubicBezTo>
                  <a:pt x="19306" y="1313"/>
                  <a:pt x="19214" y="1408"/>
                  <a:pt x="19117" y="1505"/>
                </a:cubicBezTo>
                <a:lnTo>
                  <a:pt x="18821" y="1800"/>
                </a:lnTo>
                <a:lnTo>
                  <a:pt x="17642" y="2975"/>
                </a:lnTo>
                <a:lnTo>
                  <a:pt x="8210" y="12373"/>
                </a:lnTo>
                <a:lnTo>
                  <a:pt x="3494" y="17071"/>
                </a:lnTo>
                <a:lnTo>
                  <a:pt x="2315" y="18246"/>
                </a:lnTo>
                <a:lnTo>
                  <a:pt x="1721" y="18842"/>
                </a:lnTo>
                <a:cubicBezTo>
                  <a:pt x="1504" y="19073"/>
                  <a:pt x="1291" y="19311"/>
                  <a:pt x="1110" y="19576"/>
                </a:cubicBezTo>
                <a:cubicBezTo>
                  <a:pt x="744" y="20099"/>
                  <a:pt x="454" y="20675"/>
                  <a:pt x="267" y="21287"/>
                </a:cubicBezTo>
                <a:cubicBezTo>
                  <a:pt x="86" y="21900"/>
                  <a:pt x="1" y="22538"/>
                  <a:pt x="13" y="23174"/>
                </a:cubicBezTo>
                <a:cubicBezTo>
                  <a:pt x="35" y="24451"/>
                  <a:pt x="496" y="25713"/>
                  <a:pt x="1281" y="26719"/>
                </a:cubicBezTo>
                <a:cubicBezTo>
                  <a:pt x="1679" y="27216"/>
                  <a:pt x="2146" y="27657"/>
                  <a:pt x="2675" y="28015"/>
                </a:cubicBezTo>
                <a:cubicBezTo>
                  <a:pt x="3210" y="28365"/>
                  <a:pt x="3798" y="28634"/>
                  <a:pt x="4413" y="28805"/>
                </a:cubicBezTo>
                <a:cubicBezTo>
                  <a:pt x="4924" y="28947"/>
                  <a:pt x="5453" y="29016"/>
                  <a:pt x="5983" y="29016"/>
                </a:cubicBezTo>
                <a:cubicBezTo>
                  <a:pt x="6728" y="29016"/>
                  <a:pt x="7474" y="28878"/>
                  <a:pt x="8170" y="28610"/>
                </a:cubicBezTo>
                <a:cubicBezTo>
                  <a:pt x="8765" y="28375"/>
                  <a:pt x="9319" y="28045"/>
                  <a:pt x="9814" y="27642"/>
                </a:cubicBezTo>
                <a:lnTo>
                  <a:pt x="10170" y="27323"/>
                </a:lnTo>
                <a:cubicBezTo>
                  <a:pt x="10285" y="27216"/>
                  <a:pt x="10371" y="27125"/>
                  <a:pt x="10472" y="27025"/>
                </a:cubicBezTo>
                <a:lnTo>
                  <a:pt x="11063" y="26437"/>
                </a:lnTo>
                <a:lnTo>
                  <a:pt x="20495" y="17039"/>
                </a:lnTo>
                <a:cubicBezTo>
                  <a:pt x="21385" y="16152"/>
                  <a:pt x="21860" y="15184"/>
                  <a:pt x="21554" y="14878"/>
                </a:cubicBezTo>
                <a:cubicBezTo>
                  <a:pt x="21491" y="14814"/>
                  <a:pt x="21400" y="14784"/>
                  <a:pt x="21287" y="14784"/>
                </a:cubicBezTo>
                <a:cubicBezTo>
                  <a:pt x="20852" y="14784"/>
                  <a:pt x="20096" y="15227"/>
                  <a:pt x="19389" y="15931"/>
                </a:cubicBezTo>
                <a:lnTo>
                  <a:pt x="9957" y="25329"/>
                </a:lnTo>
                <a:lnTo>
                  <a:pt x="9369" y="25916"/>
                </a:lnTo>
                <a:cubicBezTo>
                  <a:pt x="9272" y="26009"/>
                  <a:pt x="9166" y="26121"/>
                  <a:pt x="9079" y="26200"/>
                </a:cubicBezTo>
                <a:lnTo>
                  <a:pt x="8814" y="26439"/>
                </a:lnTo>
                <a:cubicBezTo>
                  <a:pt x="8448" y="26735"/>
                  <a:pt x="8041" y="26978"/>
                  <a:pt x="7603" y="27152"/>
                </a:cubicBezTo>
                <a:cubicBezTo>
                  <a:pt x="7090" y="27349"/>
                  <a:pt x="6538" y="27451"/>
                  <a:pt x="5987" y="27451"/>
                </a:cubicBezTo>
                <a:cubicBezTo>
                  <a:pt x="5595" y="27451"/>
                  <a:pt x="5204" y="27399"/>
                  <a:pt x="4826" y="27294"/>
                </a:cubicBezTo>
                <a:cubicBezTo>
                  <a:pt x="4373" y="27166"/>
                  <a:pt x="3939" y="26970"/>
                  <a:pt x="3544" y="26715"/>
                </a:cubicBezTo>
                <a:cubicBezTo>
                  <a:pt x="3154" y="26449"/>
                  <a:pt x="2808" y="26121"/>
                  <a:pt x="2512" y="25753"/>
                </a:cubicBezTo>
                <a:cubicBezTo>
                  <a:pt x="1935" y="25011"/>
                  <a:pt x="1591" y="24083"/>
                  <a:pt x="1577" y="23138"/>
                </a:cubicBezTo>
                <a:cubicBezTo>
                  <a:pt x="1570" y="22667"/>
                  <a:pt x="1633" y="22194"/>
                  <a:pt x="1764" y="21743"/>
                </a:cubicBezTo>
                <a:cubicBezTo>
                  <a:pt x="1902" y="21291"/>
                  <a:pt x="2118" y="20866"/>
                  <a:pt x="2387" y="20480"/>
                </a:cubicBezTo>
                <a:cubicBezTo>
                  <a:pt x="2520" y="20285"/>
                  <a:pt x="2677" y="20110"/>
                  <a:pt x="2838" y="19937"/>
                </a:cubicBezTo>
                <a:lnTo>
                  <a:pt x="3418" y="19355"/>
                </a:lnTo>
                <a:lnTo>
                  <a:pt x="4597" y="18180"/>
                </a:lnTo>
                <a:lnTo>
                  <a:pt x="9313" y="13480"/>
                </a:lnTo>
                <a:lnTo>
                  <a:pt x="18747" y="4082"/>
                </a:lnTo>
                <a:lnTo>
                  <a:pt x="19926" y="2907"/>
                </a:lnTo>
                <a:lnTo>
                  <a:pt x="20220" y="2615"/>
                </a:lnTo>
                <a:cubicBezTo>
                  <a:pt x="20318" y="2515"/>
                  <a:pt x="20421" y="2412"/>
                  <a:pt x="20497" y="2348"/>
                </a:cubicBezTo>
                <a:cubicBezTo>
                  <a:pt x="20576" y="2273"/>
                  <a:pt x="20660" y="2201"/>
                  <a:pt x="20751" y="2140"/>
                </a:cubicBezTo>
                <a:cubicBezTo>
                  <a:pt x="20836" y="2070"/>
                  <a:pt x="20930" y="2014"/>
                  <a:pt x="21027" y="1961"/>
                </a:cubicBezTo>
                <a:cubicBezTo>
                  <a:pt x="21473" y="1696"/>
                  <a:pt x="21990" y="1565"/>
                  <a:pt x="22507" y="1565"/>
                </a:cubicBezTo>
                <a:cubicBezTo>
                  <a:pt x="22870" y="1565"/>
                  <a:pt x="23232" y="1629"/>
                  <a:pt x="23570" y="1758"/>
                </a:cubicBezTo>
                <a:cubicBezTo>
                  <a:pt x="24397" y="2056"/>
                  <a:pt x="25065" y="2764"/>
                  <a:pt x="25342" y="3593"/>
                </a:cubicBezTo>
                <a:cubicBezTo>
                  <a:pt x="25634" y="4424"/>
                  <a:pt x="25517" y="5384"/>
                  <a:pt x="25051" y="6128"/>
                </a:cubicBezTo>
                <a:cubicBezTo>
                  <a:pt x="24938" y="6315"/>
                  <a:pt x="24797" y="6486"/>
                  <a:pt x="24646" y="6647"/>
                </a:cubicBezTo>
                <a:lnTo>
                  <a:pt x="24063" y="7229"/>
                </a:lnTo>
                <a:lnTo>
                  <a:pt x="22884" y="8404"/>
                </a:lnTo>
                <a:lnTo>
                  <a:pt x="20526" y="10752"/>
                </a:lnTo>
                <a:lnTo>
                  <a:pt x="15811" y="15452"/>
                </a:lnTo>
                <a:lnTo>
                  <a:pt x="11095" y="20150"/>
                </a:lnTo>
                <a:lnTo>
                  <a:pt x="10506" y="20739"/>
                </a:lnTo>
                <a:cubicBezTo>
                  <a:pt x="10283" y="20961"/>
                  <a:pt x="10170" y="21073"/>
                  <a:pt x="10011" y="21174"/>
                </a:cubicBezTo>
                <a:cubicBezTo>
                  <a:pt x="9754" y="21340"/>
                  <a:pt x="9447" y="21423"/>
                  <a:pt x="9141" y="21423"/>
                </a:cubicBezTo>
                <a:cubicBezTo>
                  <a:pt x="9072" y="21423"/>
                  <a:pt x="9004" y="21419"/>
                  <a:pt x="8936" y="21411"/>
                </a:cubicBezTo>
                <a:cubicBezTo>
                  <a:pt x="8184" y="21331"/>
                  <a:pt x="7552" y="20653"/>
                  <a:pt x="7524" y="19898"/>
                </a:cubicBezTo>
                <a:cubicBezTo>
                  <a:pt x="7500" y="19524"/>
                  <a:pt x="7607" y="19142"/>
                  <a:pt x="7834" y="18846"/>
                </a:cubicBezTo>
                <a:cubicBezTo>
                  <a:pt x="7858" y="18806"/>
                  <a:pt x="7890" y="18770"/>
                  <a:pt x="7922" y="18737"/>
                </a:cubicBezTo>
                <a:cubicBezTo>
                  <a:pt x="7951" y="18701"/>
                  <a:pt x="7979" y="18667"/>
                  <a:pt x="8035" y="18611"/>
                </a:cubicBezTo>
                <a:lnTo>
                  <a:pt x="8325" y="18313"/>
                </a:lnTo>
                <a:lnTo>
                  <a:pt x="8906" y="17717"/>
                </a:lnTo>
                <a:lnTo>
                  <a:pt x="11224" y="15333"/>
                </a:lnTo>
                <a:lnTo>
                  <a:pt x="15864" y="10561"/>
                </a:lnTo>
                <a:cubicBezTo>
                  <a:pt x="16739" y="9661"/>
                  <a:pt x="17200" y="8685"/>
                  <a:pt x="16894" y="8380"/>
                </a:cubicBezTo>
                <a:cubicBezTo>
                  <a:pt x="16832" y="8319"/>
                  <a:pt x="16743" y="8290"/>
                  <a:pt x="16633" y="8290"/>
                </a:cubicBezTo>
                <a:cubicBezTo>
                  <a:pt x="16201" y="8290"/>
                  <a:pt x="15448" y="8744"/>
                  <a:pt x="14749" y="9464"/>
                </a:cubicBezTo>
                <a:lnTo>
                  <a:pt x="10105" y="14239"/>
                </a:lnTo>
                <a:lnTo>
                  <a:pt x="7784" y="16627"/>
                </a:lnTo>
                <a:lnTo>
                  <a:pt x="7204" y="17224"/>
                </a:lnTo>
                <a:lnTo>
                  <a:pt x="6914" y="17522"/>
                </a:lnTo>
                <a:cubicBezTo>
                  <a:pt x="6870" y="17566"/>
                  <a:pt x="6806" y="17635"/>
                  <a:pt x="6745" y="17705"/>
                </a:cubicBezTo>
                <a:cubicBezTo>
                  <a:pt x="6685" y="17774"/>
                  <a:pt x="6625" y="17844"/>
                  <a:pt x="6574" y="17920"/>
                </a:cubicBezTo>
                <a:cubicBezTo>
                  <a:pt x="6130" y="18510"/>
                  <a:pt x="5916" y="19262"/>
                  <a:pt x="5963" y="19993"/>
                </a:cubicBezTo>
                <a:cubicBezTo>
                  <a:pt x="6005" y="20725"/>
                  <a:pt x="6307" y="21448"/>
                  <a:pt x="6816" y="21979"/>
                </a:cubicBezTo>
                <a:cubicBezTo>
                  <a:pt x="7313" y="22514"/>
                  <a:pt x="8009" y="22878"/>
                  <a:pt x="8739" y="22963"/>
                </a:cubicBezTo>
                <a:cubicBezTo>
                  <a:pt x="8873" y="22981"/>
                  <a:pt x="9009" y="22989"/>
                  <a:pt x="9144" y="22989"/>
                </a:cubicBezTo>
                <a:cubicBezTo>
                  <a:pt x="9743" y="22989"/>
                  <a:pt x="10342" y="22822"/>
                  <a:pt x="10848" y="22496"/>
                </a:cubicBezTo>
                <a:cubicBezTo>
                  <a:pt x="11003" y="22395"/>
                  <a:pt x="11152" y="22287"/>
                  <a:pt x="11286" y="22162"/>
                </a:cubicBezTo>
                <a:cubicBezTo>
                  <a:pt x="11439" y="22025"/>
                  <a:pt x="11502" y="21951"/>
                  <a:pt x="11612" y="21848"/>
                </a:cubicBezTo>
                <a:lnTo>
                  <a:pt x="12200" y="21260"/>
                </a:lnTo>
                <a:lnTo>
                  <a:pt x="16916" y="16562"/>
                </a:lnTo>
                <a:lnTo>
                  <a:pt x="21632" y="11862"/>
                </a:lnTo>
                <a:lnTo>
                  <a:pt x="23990" y="9514"/>
                </a:lnTo>
                <a:lnTo>
                  <a:pt x="25169" y="8339"/>
                </a:lnTo>
                <a:lnTo>
                  <a:pt x="25763" y="7742"/>
                </a:lnTo>
                <a:cubicBezTo>
                  <a:pt x="25994" y="7502"/>
                  <a:pt x="26206" y="7241"/>
                  <a:pt x="26381" y="6955"/>
                </a:cubicBezTo>
                <a:cubicBezTo>
                  <a:pt x="27093" y="5816"/>
                  <a:pt x="27268" y="4360"/>
                  <a:pt x="26825" y="3092"/>
                </a:cubicBezTo>
                <a:cubicBezTo>
                  <a:pt x="26397" y="1820"/>
                  <a:pt x="25389" y="758"/>
                  <a:pt x="24125" y="295"/>
                </a:cubicBezTo>
                <a:cubicBezTo>
                  <a:pt x="23609" y="98"/>
                  <a:pt x="23058" y="0"/>
                  <a:pt x="22507" y="0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" name="Rectángulo: esquinas diagonales cortadas 2">
            <a:extLst>
              <a:ext uri="{FF2B5EF4-FFF2-40B4-BE49-F238E27FC236}">
                <a16:creationId xmlns:a16="http://schemas.microsoft.com/office/drawing/2014/main" id="{A529F1A6-292E-4BC4-821D-A3EE421F20F5}"/>
              </a:ext>
            </a:extLst>
          </p:cNvPr>
          <p:cNvSpPr/>
          <p:nvPr/>
        </p:nvSpPr>
        <p:spPr>
          <a:xfrm>
            <a:off x="1903228" y="1648046"/>
            <a:ext cx="5699050" cy="2774789"/>
          </a:xfrm>
          <a:prstGeom prst="snip2DiagRect">
            <a:avLst/>
          </a:prstGeom>
          <a:solidFill>
            <a:srgbClr val="B9D0FF"/>
          </a:solidFill>
          <a:ln w="25400" cap="flat" cmpd="sng" algn="ctr">
            <a:solidFill>
              <a:srgbClr val="FF0000"/>
            </a:solidFill>
            <a:prstDash val="solid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rtlCol="0" anchor="ctr"/>
          <a:lstStyle/>
          <a:p>
            <a:pPr lvl="0" algn="ctr">
              <a:buClrTx/>
              <a:defRPr/>
            </a:pPr>
            <a:r>
              <a:rPr lang="es-MX" sz="1800" dirty="0" smtClean="0">
                <a:latin typeface="Helvetica" pitchFamily="2" charset="0"/>
              </a:rPr>
              <a:t>En la visión cristiana, la </a:t>
            </a:r>
            <a:r>
              <a:rPr lang="es-MX" sz="1800" dirty="0">
                <a:latin typeface="Helvetica" pitchFamily="2" charset="0"/>
              </a:rPr>
              <a:t>relación entre la mujer y el varón es de reciprocidad y colaboración mutua. Se trata de armonizar, completar y trabajar sumando esfuerzos. </a:t>
            </a:r>
            <a:endParaRPr lang="es-MX" sz="1800" dirty="0" smtClean="0">
              <a:latin typeface="Helvetica" pitchFamily="2" charset="0"/>
            </a:endParaRPr>
          </a:p>
          <a:p>
            <a:pPr lvl="0" algn="ctr">
              <a:buClrTx/>
              <a:defRPr/>
            </a:pPr>
            <a:endParaRPr kumimoji="0" lang="es-MX" sz="10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Helvetica" pitchFamily="2" charset="0"/>
              <a:ea typeface="+mn-ea"/>
              <a:cs typeface="Helvetica" panose="020B0604020202020204" pitchFamily="34" charset="0"/>
            </a:endParaRPr>
          </a:p>
          <a:p>
            <a:pPr lvl="0" algn="ctr">
              <a:buClrTx/>
              <a:defRPr/>
            </a:pPr>
            <a:r>
              <a:rPr kumimoji="0" lang="es-GT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Helvetica" pitchFamily="2" charset="0"/>
                <a:ea typeface="+mn-ea"/>
                <a:cs typeface="Helvetica" panose="020B0604020202020204" pitchFamily="34" charset="0"/>
              </a:rPr>
              <a:t>Sin embargo, innumerables mujeres no son valoradas en su dignidad de personas. No se reconoce su esfuerzo en la construcción de la sociedad, la familia, la vida de la Iglesia.</a:t>
            </a:r>
          </a:p>
        </p:txBody>
      </p:sp>
      <p:sp>
        <p:nvSpPr>
          <p:cNvPr id="5" name="Diagrama de flujo: terminador 1">
            <a:extLst>
              <a:ext uri="{FF2B5EF4-FFF2-40B4-BE49-F238E27FC236}">
                <a16:creationId xmlns:a16="http://schemas.microsoft.com/office/drawing/2014/main" id="{EF969E33-5973-4F3F-A36C-A4909A2C28F6}"/>
              </a:ext>
            </a:extLst>
          </p:cNvPr>
          <p:cNvSpPr/>
          <p:nvPr/>
        </p:nvSpPr>
        <p:spPr>
          <a:xfrm>
            <a:off x="2198207" y="717063"/>
            <a:ext cx="5109091" cy="746629"/>
          </a:xfrm>
          <a:prstGeom prst="flowChartTerminator">
            <a:avLst/>
          </a:prstGeom>
          <a:solidFill>
            <a:srgbClr val="9FBFFF"/>
          </a:solidFill>
          <a:ln w="12700" cap="flat" cmpd="sng" algn="ctr">
            <a:solidFill>
              <a:srgbClr val="FF0000"/>
            </a:solidFill>
            <a:prstDash val="solid"/>
            <a:miter lim="800000"/>
          </a:ln>
          <a:effectLst/>
          <a:scene3d>
            <a:camera prst="orthographicFront"/>
            <a:lightRig rig="threePt" dir="t"/>
          </a:scene3d>
          <a:sp3d>
            <a:bevelT w="139700" h="139700" prst="divot"/>
          </a:sp3d>
        </p:spPr>
        <p:txBody>
          <a:bodyPr rtlCol="0" anchor="ctr"/>
          <a:lstStyle/>
          <a:p>
            <a:pPr lvl="0" algn="ctr">
              <a:buClrTx/>
              <a:defRPr/>
            </a:pPr>
            <a:r>
              <a:rPr lang="es-MX" sz="2000" b="1" dirty="0">
                <a:latin typeface="Helvetica" pitchFamily="2" charset="0"/>
              </a:rPr>
              <a:t>Visión de marginación de la mujer</a:t>
            </a:r>
            <a:endParaRPr lang="es-GT" sz="2000" b="1" dirty="0">
              <a:solidFill>
                <a:sysClr val="windowText" lastClr="000000"/>
              </a:solidFill>
              <a:latin typeface="Helvetica" pitchFamily="2" charset="0"/>
              <a:cs typeface="Helvetica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483857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8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65" name="Google Shape;9865;p33"/>
          <p:cNvSpPr/>
          <p:nvPr/>
        </p:nvSpPr>
        <p:spPr>
          <a:xfrm rot="-4499992">
            <a:off x="8070477" y="415079"/>
            <a:ext cx="585793" cy="623413"/>
          </a:xfrm>
          <a:custGeom>
            <a:avLst/>
            <a:gdLst/>
            <a:ahLst/>
            <a:cxnLst/>
            <a:rect l="l" t="t" r="r" b="b"/>
            <a:pathLst>
              <a:path w="27269" h="29017" extrusionOk="0">
                <a:moveTo>
                  <a:pt x="22507" y="0"/>
                </a:moveTo>
                <a:cubicBezTo>
                  <a:pt x="21719" y="0"/>
                  <a:pt x="20932" y="201"/>
                  <a:pt x="20248" y="603"/>
                </a:cubicBezTo>
                <a:cubicBezTo>
                  <a:pt x="20101" y="684"/>
                  <a:pt x="19960" y="774"/>
                  <a:pt x="19827" y="877"/>
                </a:cubicBezTo>
                <a:cubicBezTo>
                  <a:pt x="19689" y="973"/>
                  <a:pt x="19562" y="1080"/>
                  <a:pt x="19439" y="1195"/>
                </a:cubicBezTo>
                <a:cubicBezTo>
                  <a:pt x="19306" y="1313"/>
                  <a:pt x="19214" y="1408"/>
                  <a:pt x="19117" y="1505"/>
                </a:cubicBezTo>
                <a:lnTo>
                  <a:pt x="18821" y="1800"/>
                </a:lnTo>
                <a:lnTo>
                  <a:pt x="17642" y="2975"/>
                </a:lnTo>
                <a:lnTo>
                  <a:pt x="8210" y="12373"/>
                </a:lnTo>
                <a:lnTo>
                  <a:pt x="3494" y="17071"/>
                </a:lnTo>
                <a:lnTo>
                  <a:pt x="2315" y="18246"/>
                </a:lnTo>
                <a:lnTo>
                  <a:pt x="1721" y="18842"/>
                </a:lnTo>
                <a:cubicBezTo>
                  <a:pt x="1504" y="19073"/>
                  <a:pt x="1291" y="19311"/>
                  <a:pt x="1110" y="19576"/>
                </a:cubicBezTo>
                <a:cubicBezTo>
                  <a:pt x="744" y="20099"/>
                  <a:pt x="454" y="20675"/>
                  <a:pt x="267" y="21287"/>
                </a:cubicBezTo>
                <a:cubicBezTo>
                  <a:pt x="86" y="21900"/>
                  <a:pt x="1" y="22538"/>
                  <a:pt x="13" y="23174"/>
                </a:cubicBezTo>
                <a:cubicBezTo>
                  <a:pt x="35" y="24451"/>
                  <a:pt x="496" y="25713"/>
                  <a:pt x="1281" y="26719"/>
                </a:cubicBezTo>
                <a:cubicBezTo>
                  <a:pt x="1679" y="27216"/>
                  <a:pt x="2146" y="27657"/>
                  <a:pt x="2675" y="28015"/>
                </a:cubicBezTo>
                <a:cubicBezTo>
                  <a:pt x="3210" y="28365"/>
                  <a:pt x="3798" y="28634"/>
                  <a:pt x="4413" y="28805"/>
                </a:cubicBezTo>
                <a:cubicBezTo>
                  <a:pt x="4924" y="28947"/>
                  <a:pt x="5453" y="29016"/>
                  <a:pt x="5983" y="29016"/>
                </a:cubicBezTo>
                <a:cubicBezTo>
                  <a:pt x="6728" y="29016"/>
                  <a:pt x="7474" y="28878"/>
                  <a:pt x="8170" y="28610"/>
                </a:cubicBezTo>
                <a:cubicBezTo>
                  <a:pt x="8765" y="28375"/>
                  <a:pt x="9319" y="28045"/>
                  <a:pt x="9814" y="27642"/>
                </a:cubicBezTo>
                <a:lnTo>
                  <a:pt x="10170" y="27323"/>
                </a:lnTo>
                <a:cubicBezTo>
                  <a:pt x="10285" y="27216"/>
                  <a:pt x="10371" y="27125"/>
                  <a:pt x="10472" y="27025"/>
                </a:cubicBezTo>
                <a:lnTo>
                  <a:pt x="11063" y="26437"/>
                </a:lnTo>
                <a:lnTo>
                  <a:pt x="20495" y="17039"/>
                </a:lnTo>
                <a:cubicBezTo>
                  <a:pt x="21385" y="16152"/>
                  <a:pt x="21860" y="15184"/>
                  <a:pt x="21554" y="14878"/>
                </a:cubicBezTo>
                <a:cubicBezTo>
                  <a:pt x="21491" y="14814"/>
                  <a:pt x="21400" y="14784"/>
                  <a:pt x="21287" y="14784"/>
                </a:cubicBezTo>
                <a:cubicBezTo>
                  <a:pt x="20852" y="14784"/>
                  <a:pt x="20096" y="15227"/>
                  <a:pt x="19389" y="15931"/>
                </a:cubicBezTo>
                <a:lnTo>
                  <a:pt x="9957" y="25329"/>
                </a:lnTo>
                <a:lnTo>
                  <a:pt x="9369" y="25916"/>
                </a:lnTo>
                <a:cubicBezTo>
                  <a:pt x="9272" y="26009"/>
                  <a:pt x="9166" y="26121"/>
                  <a:pt x="9079" y="26200"/>
                </a:cubicBezTo>
                <a:lnTo>
                  <a:pt x="8814" y="26439"/>
                </a:lnTo>
                <a:cubicBezTo>
                  <a:pt x="8448" y="26735"/>
                  <a:pt x="8041" y="26978"/>
                  <a:pt x="7603" y="27152"/>
                </a:cubicBezTo>
                <a:cubicBezTo>
                  <a:pt x="7090" y="27349"/>
                  <a:pt x="6538" y="27451"/>
                  <a:pt x="5987" y="27451"/>
                </a:cubicBezTo>
                <a:cubicBezTo>
                  <a:pt x="5595" y="27451"/>
                  <a:pt x="5204" y="27399"/>
                  <a:pt x="4826" y="27294"/>
                </a:cubicBezTo>
                <a:cubicBezTo>
                  <a:pt x="4373" y="27166"/>
                  <a:pt x="3939" y="26970"/>
                  <a:pt x="3544" y="26715"/>
                </a:cubicBezTo>
                <a:cubicBezTo>
                  <a:pt x="3154" y="26449"/>
                  <a:pt x="2808" y="26121"/>
                  <a:pt x="2512" y="25753"/>
                </a:cubicBezTo>
                <a:cubicBezTo>
                  <a:pt x="1935" y="25011"/>
                  <a:pt x="1591" y="24083"/>
                  <a:pt x="1577" y="23138"/>
                </a:cubicBezTo>
                <a:cubicBezTo>
                  <a:pt x="1570" y="22667"/>
                  <a:pt x="1633" y="22194"/>
                  <a:pt x="1764" y="21743"/>
                </a:cubicBezTo>
                <a:cubicBezTo>
                  <a:pt x="1902" y="21291"/>
                  <a:pt x="2118" y="20866"/>
                  <a:pt x="2387" y="20480"/>
                </a:cubicBezTo>
                <a:cubicBezTo>
                  <a:pt x="2520" y="20285"/>
                  <a:pt x="2677" y="20110"/>
                  <a:pt x="2838" y="19937"/>
                </a:cubicBezTo>
                <a:lnTo>
                  <a:pt x="3418" y="19355"/>
                </a:lnTo>
                <a:lnTo>
                  <a:pt x="4597" y="18180"/>
                </a:lnTo>
                <a:lnTo>
                  <a:pt x="9313" y="13480"/>
                </a:lnTo>
                <a:lnTo>
                  <a:pt x="18747" y="4082"/>
                </a:lnTo>
                <a:lnTo>
                  <a:pt x="19926" y="2907"/>
                </a:lnTo>
                <a:lnTo>
                  <a:pt x="20220" y="2615"/>
                </a:lnTo>
                <a:cubicBezTo>
                  <a:pt x="20318" y="2515"/>
                  <a:pt x="20421" y="2412"/>
                  <a:pt x="20497" y="2348"/>
                </a:cubicBezTo>
                <a:cubicBezTo>
                  <a:pt x="20576" y="2273"/>
                  <a:pt x="20660" y="2201"/>
                  <a:pt x="20751" y="2140"/>
                </a:cubicBezTo>
                <a:cubicBezTo>
                  <a:pt x="20836" y="2070"/>
                  <a:pt x="20930" y="2014"/>
                  <a:pt x="21027" y="1961"/>
                </a:cubicBezTo>
                <a:cubicBezTo>
                  <a:pt x="21473" y="1696"/>
                  <a:pt x="21990" y="1565"/>
                  <a:pt x="22507" y="1565"/>
                </a:cubicBezTo>
                <a:cubicBezTo>
                  <a:pt x="22870" y="1565"/>
                  <a:pt x="23232" y="1629"/>
                  <a:pt x="23570" y="1758"/>
                </a:cubicBezTo>
                <a:cubicBezTo>
                  <a:pt x="24397" y="2056"/>
                  <a:pt x="25065" y="2764"/>
                  <a:pt x="25342" y="3593"/>
                </a:cubicBezTo>
                <a:cubicBezTo>
                  <a:pt x="25634" y="4424"/>
                  <a:pt x="25517" y="5384"/>
                  <a:pt x="25051" y="6128"/>
                </a:cubicBezTo>
                <a:cubicBezTo>
                  <a:pt x="24938" y="6315"/>
                  <a:pt x="24797" y="6486"/>
                  <a:pt x="24646" y="6647"/>
                </a:cubicBezTo>
                <a:lnTo>
                  <a:pt x="24063" y="7229"/>
                </a:lnTo>
                <a:lnTo>
                  <a:pt x="22884" y="8404"/>
                </a:lnTo>
                <a:lnTo>
                  <a:pt x="20526" y="10752"/>
                </a:lnTo>
                <a:lnTo>
                  <a:pt x="15811" y="15452"/>
                </a:lnTo>
                <a:lnTo>
                  <a:pt x="11095" y="20150"/>
                </a:lnTo>
                <a:lnTo>
                  <a:pt x="10506" y="20739"/>
                </a:lnTo>
                <a:cubicBezTo>
                  <a:pt x="10283" y="20961"/>
                  <a:pt x="10170" y="21073"/>
                  <a:pt x="10011" y="21174"/>
                </a:cubicBezTo>
                <a:cubicBezTo>
                  <a:pt x="9754" y="21340"/>
                  <a:pt x="9447" y="21423"/>
                  <a:pt x="9141" y="21423"/>
                </a:cubicBezTo>
                <a:cubicBezTo>
                  <a:pt x="9072" y="21423"/>
                  <a:pt x="9004" y="21419"/>
                  <a:pt x="8936" y="21411"/>
                </a:cubicBezTo>
                <a:cubicBezTo>
                  <a:pt x="8184" y="21331"/>
                  <a:pt x="7552" y="20653"/>
                  <a:pt x="7524" y="19898"/>
                </a:cubicBezTo>
                <a:cubicBezTo>
                  <a:pt x="7500" y="19524"/>
                  <a:pt x="7607" y="19142"/>
                  <a:pt x="7834" y="18846"/>
                </a:cubicBezTo>
                <a:cubicBezTo>
                  <a:pt x="7858" y="18806"/>
                  <a:pt x="7890" y="18770"/>
                  <a:pt x="7922" y="18737"/>
                </a:cubicBezTo>
                <a:cubicBezTo>
                  <a:pt x="7951" y="18701"/>
                  <a:pt x="7979" y="18667"/>
                  <a:pt x="8035" y="18611"/>
                </a:cubicBezTo>
                <a:lnTo>
                  <a:pt x="8325" y="18313"/>
                </a:lnTo>
                <a:lnTo>
                  <a:pt x="8906" y="17717"/>
                </a:lnTo>
                <a:lnTo>
                  <a:pt x="11224" y="15333"/>
                </a:lnTo>
                <a:lnTo>
                  <a:pt x="15864" y="10561"/>
                </a:lnTo>
                <a:cubicBezTo>
                  <a:pt x="16739" y="9661"/>
                  <a:pt x="17200" y="8685"/>
                  <a:pt x="16894" y="8380"/>
                </a:cubicBezTo>
                <a:cubicBezTo>
                  <a:pt x="16832" y="8319"/>
                  <a:pt x="16743" y="8290"/>
                  <a:pt x="16633" y="8290"/>
                </a:cubicBezTo>
                <a:cubicBezTo>
                  <a:pt x="16201" y="8290"/>
                  <a:pt x="15448" y="8744"/>
                  <a:pt x="14749" y="9464"/>
                </a:cubicBezTo>
                <a:lnTo>
                  <a:pt x="10105" y="14239"/>
                </a:lnTo>
                <a:lnTo>
                  <a:pt x="7784" y="16627"/>
                </a:lnTo>
                <a:lnTo>
                  <a:pt x="7204" y="17224"/>
                </a:lnTo>
                <a:lnTo>
                  <a:pt x="6914" y="17522"/>
                </a:lnTo>
                <a:cubicBezTo>
                  <a:pt x="6870" y="17566"/>
                  <a:pt x="6806" y="17635"/>
                  <a:pt x="6745" y="17705"/>
                </a:cubicBezTo>
                <a:cubicBezTo>
                  <a:pt x="6685" y="17774"/>
                  <a:pt x="6625" y="17844"/>
                  <a:pt x="6574" y="17920"/>
                </a:cubicBezTo>
                <a:cubicBezTo>
                  <a:pt x="6130" y="18510"/>
                  <a:pt x="5916" y="19262"/>
                  <a:pt x="5963" y="19993"/>
                </a:cubicBezTo>
                <a:cubicBezTo>
                  <a:pt x="6005" y="20725"/>
                  <a:pt x="6307" y="21448"/>
                  <a:pt x="6816" y="21979"/>
                </a:cubicBezTo>
                <a:cubicBezTo>
                  <a:pt x="7313" y="22514"/>
                  <a:pt x="8009" y="22878"/>
                  <a:pt x="8739" y="22963"/>
                </a:cubicBezTo>
                <a:cubicBezTo>
                  <a:pt x="8873" y="22981"/>
                  <a:pt x="9009" y="22989"/>
                  <a:pt x="9144" y="22989"/>
                </a:cubicBezTo>
                <a:cubicBezTo>
                  <a:pt x="9743" y="22989"/>
                  <a:pt x="10342" y="22822"/>
                  <a:pt x="10848" y="22496"/>
                </a:cubicBezTo>
                <a:cubicBezTo>
                  <a:pt x="11003" y="22395"/>
                  <a:pt x="11152" y="22287"/>
                  <a:pt x="11286" y="22162"/>
                </a:cubicBezTo>
                <a:cubicBezTo>
                  <a:pt x="11439" y="22025"/>
                  <a:pt x="11502" y="21951"/>
                  <a:pt x="11612" y="21848"/>
                </a:cubicBezTo>
                <a:lnTo>
                  <a:pt x="12200" y="21260"/>
                </a:lnTo>
                <a:lnTo>
                  <a:pt x="16916" y="16562"/>
                </a:lnTo>
                <a:lnTo>
                  <a:pt x="21632" y="11862"/>
                </a:lnTo>
                <a:lnTo>
                  <a:pt x="23990" y="9514"/>
                </a:lnTo>
                <a:lnTo>
                  <a:pt x="25169" y="8339"/>
                </a:lnTo>
                <a:lnTo>
                  <a:pt x="25763" y="7742"/>
                </a:lnTo>
                <a:cubicBezTo>
                  <a:pt x="25994" y="7502"/>
                  <a:pt x="26206" y="7241"/>
                  <a:pt x="26381" y="6955"/>
                </a:cubicBezTo>
                <a:cubicBezTo>
                  <a:pt x="27093" y="5816"/>
                  <a:pt x="27268" y="4360"/>
                  <a:pt x="26825" y="3092"/>
                </a:cubicBezTo>
                <a:cubicBezTo>
                  <a:pt x="26397" y="1820"/>
                  <a:pt x="25389" y="758"/>
                  <a:pt x="24125" y="295"/>
                </a:cubicBezTo>
                <a:cubicBezTo>
                  <a:pt x="23609" y="98"/>
                  <a:pt x="23058" y="0"/>
                  <a:pt x="22507" y="0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" name="Rectángulo: esquinas diagonales cortadas 2">
            <a:extLst>
              <a:ext uri="{FF2B5EF4-FFF2-40B4-BE49-F238E27FC236}">
                <a16:creationId xmlns:a16="http://schemas.microsoft.com/office/drawing/2014/main" id="{A529F1A6-292E-4BC4-821D-A3EE421F20F5}"/>
              </a:ext>
            </a:extLst>
          </p:cNvPr>
          <p:cNvSpPr/>
          <p:nvPr/>
        </p:nvSpPr>
        <p:spPr>
          <a:xfrm>
            <a:off x="1543150" y="648585"/>
            <a:ext cx="6443330" cy="3944679"/>
          </a:xfrm>
          <a:prstGeom prst="snip2DiagRect">
            <a:avLst/>
          </a:prstGeom>
          <a:solidFill>
            <a:srgbClr val="B9D0FF"/>
          </a:solidFill>
          <a:ln w="25400" cap="flat" cmpd="sng" algn="ctr">
            <a:solidFill>
              <a:srgbClr val="FF0000"/>
            </a:solidFill>
            <a:prstDash val="solid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rtlCol="0" anchor="ctr"/>
          <a:lstStyle/>
          <a:p>
            <a:pPr lvl="0" algn="ctr">
              <a:buClrTx/>
              <a:defRPr/>
            </a:pPr>
            <a:r>
              <a:rPr lang="es-MX" sz="1800" dirty="0" smtClean="0">
                <a:latin typeface="Helvetica" pitchFamily="2" charset="0"/>
              </a:rPr>
              <a:t>La </a:t>
            </a:r>
            <a:r>
              <a:rPr lang="es-MX" sz="1800" dirty="0">
                <a:latin typeface="Helvetica" pitchFamily="2" charset="0"/>
              </a:rPr>
              <a:t>cultura de la sociedad de consumo y el espectáculo </a:t>
            </a:r>
            <a:r>
              <a:rPr lang="es-MX" sz="1800" dirty="0" smtClean="0">
                <a:latin typeface="Helvetica" pitchFamily="2" charset="0"/>
              </a:rPr>
              <a:t>someten a las mujeres </a:t>
            </a:r>
            <a:r>
              <a:rPr lang="es-MX" sz="1800" dirty="0">
                <a:latin typeface="Helvetica" pitchFamily="2" charset="0"/>
              </a:rPr>
              <a:t>a nuevas </a:t>
            </a:r>
            <a:r>
              <a:rPr lang="es-MX" sz="1800" dirty="0" smtClean="0">
                <a:latin typeface="Helvetica" pitchFamily="2" charset="0"/>
              </a:rPr>
              <a:t>esclavitudes.</a:t>
            </a:r>
          </a:p>
          <a:p>
            <a:pPr lvl="0" algn="ctr">
              <a:buClrTx/>
              <a:defRPr/>
            </a:pPr>
            <a:endParaRPr lang="es-MX" sz="1000" dirty="0">
              <a:latin typeface="Helvetica" pitchFamily="2" charset="0"/>
            </a:endParaRPr>
          </a:p>
          <a:p>
            <a:pPr lvl="0" algn="ctr">
              <a:buClrTx/>
              <a:defRPr/>
            </a:pPr>
            <a:r>
              <a:rPr lang="es-MX" sz="1800" dirty="0" smtClean="0">
                <a:latin typeface="Helvetica" pitchFamily="2" charset="0"/>
              </a:rPr>
              <a:t>El </a:t>
            </a:r>
            <a:r>
              <a:rPr lang="es-MX" sz="1800" dirty="0">
                <a:latin typeface="Helvetica" pitchFamily="2" charset="0"/>
              </a:rPr>
              <a:t>Documento de Aparecida en el numeral 454 dice que urge escuchar el clamor, tantas veces silenciado, de mujeres que son sometidas a muchas formas de exclusión y de </a:t>
            </a:r>
            <a:r>
              <a:rPr lang="es-MX" sz="1800" dirty="0" smtClean="0">
                <a:latin typeface="Helvetica" pitchFamily="2" charset="0"/>
              </a:rPr>
              <a:t>violencia y </a:t>
            </a:r>
            <a:r>
              <a:rPr lang="es-MX" sz="1800" dirty="0">
                <a:latin typeface="Helvetica" pitchFamily="2" charset="0"/>
              </a:rPr>
              <a:t>en todas las etapas de sus vidas</a:t>
            </a:r>
            <a:r>
              <a:rPr lang="es-MX" sz="1800" dirty="0" smtClean="0">
                <a:latin typeface="Helvetica" pitchFamily="2" charset="0"/>
              </a:rPr>
              <a:t>. </a:t>
            </a:r>
            <a:r>
              <a:rPr lang="es-MX" sz="1800" dirty="0">
                <a:latin typeface="Helvetica" pitchFamily="2" charset="0"/>
              </a:rPr>
              <a:t>Urge que todas la mujeres puedan participar plenamente en la vida eclesial, familiar, cultural, social y económica, creando espacios y estructuras que favorezcan una mayor inclusión</a:t>
            </a:r>
            <a:r>
              <a:rPr lang="es-MX" sz="1800" dirty="0" smtClean="0">
                <a:latin typeface="Helvetica" pitchFamily="2" charset="0"/>
              </a:rPr>
              <a:t>.</a:t>
            </a:r>
          </a:p>
          <a:p>
            <a:pPr lvl="0" algn="ctr">
              <a:buClrTx/>
              <a:defRPr/>
            </a:pPr>
            <a:endParaRPr kumimoji="0" lang="es-MX" sz="10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Helvetica" pitchFamily="2" charset="0"/>
              <a:ea typeface="+mn-ea"/>
              <a:cs typeface="Helvetica" panose="020B0604020202020204" pitchFamily="34" charset="0"/>
            </a:endParaRPr>
          </a:p>
          <a:p>
            <a:pPr lvl="0" algn="ctr">
              <a:buClrTx/>
              <a:defRPr/>
            </a:pPr>
            <a:r>
              <a:rPr lang="es-MX" sz="1800" dirty="0" smtClean="0">
                <a:solidFill>
                  <a:sysClr val="windowText" lastClr="000000"/>
                </a:solidFill>
                <a:latin typeface="Helvetica" pitchFamily="2" charset="0"/>
                <a:ea typeface="+mn-ea"/>
                <a:cs typeface="Helvetica" panose="020B0604020202020204" pitchFamily="34" charset="0"/>
              </a:rPr>
              <a:t>El numeral 458 propone algunas acciones pastorales. (leerlo)</a:t>
            </a:r>
            <a:endParaRPr kumimoji="0" lang="es-GT" sz="18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Helvetica" pitchFamily="2" charset="0"/>
              <a:ea typeface="+mn-ea"/>
              <a:cs typeface="Helvetica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061141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8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lecha: pentágono 24">
            <a:extLst>
              <a:ext uri="{FF2B5EF4-FFF2-40B4-BE49-F238E27FC236}">
                <a16:creationId xmlns:a16="http://schemas.microsoft.com/office/drawing/2014/main" id="{CE55AC6E-DD0B-43C8-9761-45EB99D14E77}"/>
              </a:ext>
            </a:extLst>
          </p:cNvPr>
          <p:cNvSpPr/>
          <p:nvPr/>
        </p:nvSpPr>
        <p:spPr>
          <a:xfrm>
            <a:off x="1187091" y="909510"/>
            <a:ext cx="3004268" cy="827805"/>
          </a:xfrm>
          <a:prstGeom prst="homePlate">
            <a:avLst/>
          </a:prstGeom>
          <a:solidFill>
            <a:srgbClr val="B9D0FF"/>
          </a:solidFill>
          <a:ln w="12700" cap="flat" cmpd="sng" algn="ctr">
            <a:solidFill>
              <a:srgbClr val="FF0000"/>
            </a:solidFill>
            <a:prstDash val="solid"/>
            <a:miter lim="800000"/>
          </a:ln>
          <a:effectLst/>
          <a:scene3d>
            <a:camera prst="orthographicFront"/>
            <a:lightRig rig="threePt" dir="t"/>
          </a:scene3d>
          <a:sp3d>
            <a:bevelT w="101600" prst="riblet"/>
          </a:sp3d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4000" b="1" i="0" u="none" strike="noStrike" kern="1200" cap="none" spc="10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Script MT Bold" panose="03040602040607080904" pitchFamily="66" charset="0"/>
                <a:ea typeface="+mn-ea"/>
                <a:cs typeface="+mn-cs"/>
              </a:rPr>
              <a:t>Actividades</a:t>
            </a:r>
            <a:endParaRPr kumimoji="0" lang="es-GT" sz="4000" b="1" i="0" u="none" strike="noStrike" kern="1200" cap="none" spc="10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Script MT Bold" panose="03040602040607080904" pitchFamily="66" charset="0"/>
              <a:ea typeface="+mn-ea"/>
              <a:cs typeface="+mn-cs"/>
            </a:endParaRPr>
          </a:p>
        </p:txBody>
      </p:sp>
      <p:sp>
        <p:nvSpPr>
          <p:cNvPr id="4" name="Rectángulo: esquinas redondeadas 2">
            <a:extLst>
              <a:ext uri="{FF2B5EF4-FFF2-40B4-BE49-F238E27FC236}">
                <a16:creationId xmlns:a16="http://schemas.microsoft.com/office/drawing/2014/main" id="{11890D29-5ED0-4C69-AC5D-3A0222ED8336}"/>
              </a:ext>
            </a:extLst>
          </p:cNvPr>
          <p:cNvSpPr/>
          <p:nvPr/>
        </p:nvSpPr>
        <p:spPr>
          <a:xfrm>
            <a:off x="4306186" y="909510"/>
            <a:ext cx="4019107" cy="3592312"/>
          </a:xfrm>
          <a:prstGeom prst="roundRect">
            <a:avLst/>
          </a:prstGeom>
          <a:solidFill>
            <a:srgbClr val="B9D0FF"/>
          </a:solidFill>
          <a:ln w="25400" cap="flat" cmpd="sng" algn="ctr">
            <a:solidFill>
              <a:srgbClr val="FF0000"/>
            </a:solidFill>
            <a:prstDash val="solid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rtlCol="0" anchor="ctr"/>
          <a:lstStyle/>
          <a:p>
            <a:pPr lvl="0" algn="ctr">
              <a:buClrTx/>
              <a:defRPr/>
            </a:pPr>
            <a:r>
              <a:rPr lang="es-MX" sz="2000" b="1" dirty="0">
                <a:latin typeface="Helvetica" pitchFamily="2" charset="0"/>
              </a:rPr>
              <a:t>Individuales</a:t>
            </a:r>
          </a:p>
          <a:p>
            <a:pPr lvl="0" algn="ctr">
              <a:buClrTx/>
              <a:defRPr/>
            </a:pPr>
            <a:endParaRPr lang="es-MX" sz="1000" dirty="0">
              <a:latin typeface="Helvetica" pitchFamily="2" charset="0"/>
            </a:endParaRPr>
          </a:p>
          <a:p>
            <a:pPr marL="342900" lvl="0" indent="-342900">
              <a:buClrTx/>
              <a:buFont typeface="Wingdings" panose="05000000000000000000" pitchFamily="2" charset="2"/>
              <a:buChar char="§"/>
              <a:defRPr/>
            </a:pPr>
            <a:r>
              <a:rPr lang="es-MX" sz="2000" dirty="0">
                <a:latin typeface="Helvetica" pitchFamily="2" charset="0"/>
              </a:rPr>
              <a:t>Leer Documento de Aparecida No. 304 – 315</a:t>
            </a:r>
          </a:p>
          <a:p>
            <a:pPr lvl="0">
              <a:buClrTx/>
              <a:defRPr/>
            </a:pPr>
            <a:endParaRPr lang="es-MX" sz="1000" dirty="0">
              <a:latin typeface="Helvetica" pitchFamily="2" charset="0"/>
            </a:endParaRPr>
          </a:p>
          <a:p>
            <a:pPr marL="342900" lvl="0" indent="-342900">
              <a:buClrTx/>
              <a:buFont typeface="Wingdings" panose="05000000000000000000" pitchFamily="2" charset="2"/>
              <a:buChar char="§"/>
              <a:defRPr/>
            </a:pPr>
            <a:r>
              <a:rPr lang="es-MX" sz="2000" dirty="0">
                <a:latin typeface="Helvetica" pitchFamily="2" charset="0"/>
              </a:rPr>
              <a:t>De las visiones que propone el Documento ¿Se </a:t>
            </a:r>
            <a:r>
              <a:rPr lang="es-MX" sz="2000" dirty="0" smtClean="0">
                <a:latin typeface="Helvetica" pitchFamily="2" charset="0"/>
              </a:rPr>
              <a:t>reflejan </a:t>
            </a:r>
            <a:r>
              <a:rPr lang="es-MX" sz="2000" dirty="0">
                <a:latin typeface="Helvetica" pitchFamily="2" charset="0"/>
              </a:rPr>
              <a:t>en la vida diaria en nuestra sociedad?</a:t>
            </a:r>
          </a:p>
          <a:p>
            <a:pPr lvl="0">
              <a:buClrTx/>
              <a:defRPr/>
            </a:pPr>
            <a:endParaRPr lang="es-MX" sz="1000" dirty="0">
              <a:latin typeface="Helvetica" pitchFamily="2" charset="0"/>
            </a:endParaRPr>
          </a:p>
          <a:p>
            <a:pPr marL="342900" lvl="0" indent="-342900">
              <a:buClrTx/>
              <a:buFont typeface="Wingdings" panose="05000000000000000000" pitchFamily="2" charset="2"/>
              <a:buChar char="§"/>
              <a:defRPr/>
            </a:pPr>
            <a:r>
              <a:rPr lang="es-MX" sz="2000" dirty="0">
                <a:latin typeface="Helvetica" pitchFamily="2" charset="0"/>
              </a:rPr>
              <a:t>¿Qué opinión te merece la marginación de la mujer?</a:t>
            </a:r>
            <a:endParaRPr lang="es-ES" sz="1000" dirty="0">
              <a:latin typeface="Helvetica" pitchFamily="2" charset="0"/>
              <a:cs typeface="Helvetica" panose="020B0604020202020204" pitchFamily="34" charset="0"/>
            </a:endParaRPr>
          </a:p>
        </p:txBody>
      </p:sp>
      <p:grpSp>
        <p:nvGrpSpPr>
          <p:cNvPr id="7" name="Google Shape;10163;p49"/>
          <p:cNvGrpSpPr/>
          <p:nvPr/>
        </p:nvGrpSpPr>
        <p:grpSpPr>
          <a:xfrm>
            <a:off x="8165805" y="122485"/>
            <a:ext cx="596950" cy="787025"/>
            <a:chOff x="5055688" y="2345363"/>
            <a:chExt cx="596950" cy="787025"/>
          </a:xfrm>
          <a:solidFill>
            <a:srgbClr val="FF0000"/>
          </a:solidFill>
        </p:grpSpPr>
        <p:sp>
          <p:nvSpPr>
            <p:cNvPr id="8" name="Google Shape;10164;p49"/>
            <p:cNvSpPr/>
            <p:nvPr/>
          </p:nvSpPr>
          <p:spPr>
            <a:xfrm>
              <a:off x="5055688" y="2345363"/>
              <a:ext cx="596950" cy="637750"/>
            </a:xfrm>
            <a:custGeom>
              <a:avLst/>
              <a:gdLst/>
              <a:ahLst/>
              <a:cxnLst/>
              <a:rect l="l" t="t" r="r" b="b"/>
              <a:pathLst>
                <a:path w="23878" h="25510" extrusionOk="0">
                  <a:moveTo>
                    <a:pt x="9319" y="13860"/>
                  </a:moveTo>
                  <a:cubicBezTo>
                    <a:pt x="10279" y="12918"/>
                    <a:pt x="12156" y="9044"/>
                    <a:pt x="12266" y="8637"/>
                  </a:cubicBezTo>
                  <a:cubicBezTo>
                    <a:pt x="12592" y="7409"/>
                    <a:pt x="9249" y="5749"/>
                    <a:pt x="10519" y="3419"/>
                  </a:cubicBezTo>
                  <a:cubicBezTo>
                    <a:pt x="12533" y="0"/>
                    <a:pt x="19835" y="6069"/>
                    <a:pt x="21752" y="7569"/>
                  </a:cubicBezTo>
                  <a:cubicBezTo>
                    <a:pt x="23878" y="9234"/>
                    <a:pt x="23674" y="13651"/>
                    <a:pt x="17583" y="11585"/>
                  </a:cubicBezTo>
                  <a:cubicBezTo>
                    <a:pt x="16498" y="11218"/>
                    <a:pt x="14164" y="15657"/>
                    <a:pt x="13602" y="16794"/>
                  </a:cubicBezTo>
                  <a:cubicBezTo>
                    <a:pt x="13602" y="16794"/>
                    <a:pt x="18095" y="21823"/>
                    <a:pt x="16816" y="23698"/>
                  </a:cubicBezTo>
                  <a:cubicBezTo>
                    <a:pt x="15154" y="25510"/>
                    <a:pt x="6064" y="19877"/>
                    <a:pt x="3102" y="16255"/>
                  </a:cubicBezTo>
                  <a:cubicBezTo>
                    <a:pt x="1" y="11903"/>
                    <a:pt x="4271" y="12984"/>
                    <a:pt x="9319" y="13860"/>
                  </a:cubicBezTo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" name="Google Shape;10165;p49"/>
            <p:cNvSpPr/>
            <p:nvPr/>
          </p:nvSpPr>
          <p:spPr>
            <a:xfrm>
              <a:off x="5070063" y="2817713"/>
              <a:ext cx="263375" cy="314675"/>
            </a:xfrm>
            <a:custGeom>
              <a:avLst/>
              <a:gdLst/>
              <a:ahLst/>
              <a:cxnLst/>
              <a:rect l="l" t="t" r="r" b="b"/>
              <a:pathLst>
                <a:path w="10535" h="12587" extrusionOk="0">
                  <a:moveTo>
                    <a:pt x="5325" y="0"/>
                  </a:moveTo>
                  <a:cubicBezTo>
                    <a:pt x="5124" y="0"/>
                    <a:pt x="4917" y="101"/>
                    <a:pt x="4823" y="334"/>
                  </a:cubicBezTo>
                  <a:cubicBezTo>
                    <a:pt x="3264" y="4210"/>
                    <a:pt x="1396" y="7966"/>
                    <a:pt x="100" y="11946"/>
                  </a:cubicBezTo>
                  <a:cubicBezTo>
                    <a:pt x="0" y="12255"/>
                    <a:pt x="293" y="12586"/>
                    <a:pt x="595" y="12586"/>
                  </a:cubicBezTo>
                  <a:cubicBezTo>
                    <a:pt x="676" y="12586"/>
                    <a:pt x="758" y="12562"/>
                    <a:pt x="833" y="12508"/>
                  </a:cubicBezTo>
                  <a:cubicBezTo>
                    <a:pt x="2567" y="11253"/>
                    <a:pt x="4168" y="9852"/>
                    <a:pt x="5655" y="8312"/>
                  </a:cubicBezTo>
                  <a:cubicBezTo>
                    <a:pt x="7174" y="6740"/>
                    <a:pt x="8626" y="5107"/>
                    <a:pt x="10180" y="3572"/>
                  </a:cubicBezTo>
                  <a:cubicBezTo>
                    <a:pt x="10534" y="3221"/>
                    <a:pt x="10193" y="2721"/>
                    <a:pt x="9809" y="2721"/>
                  </a:cubicBezTo>
                  <a:cubicBezTo>
                    <a:pt x="9697" y="2721"/>
                    <a:pt x="9580" y="2764"/>
                    <a:pt x="9477" y="2866"/>
                  </a:cubicBezTo>
                  <a:cubicBezTo>
                    <a:pt x="6833" y="5479"/>
                    <a:pt x="4463" y="8325"/>
                    <a:pt x="1591" y="10676"/>
                  </a:cubicBezTo>
                  <a:lnTo>
                    <a:pt x="1591" y="10676"/>
                  </a:lnTo>
                  <a:cubicBezTo>
                    <a:pt x="2835" y="7257"/>
                    <a:pt x="4427" y="3973"/>
                    <a:pt x="5784" y="597"/>
                  </a:cubicBezTo>
                  <a:cubicBezTo>
                    <a:pt x="5929" y="237"/>
                    <a:pt x="5634" y="0"/>
                    <a:pt x="532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Google Shape;10166;p49"/>
            <p:cNvSpPr/>
            <p:nvPr/>
          </p:nvSpPr>
          <p:spPr>
            <a:xfrm>
              <a:off x="5331213" y="2401313"/>
              <a:ext cx="305800" cy="196050"/>
            </a:xfrm>
            <a:custGeom>
              <a:avLst/>
              <a:gdLst/>
              <a:ahLst/>
              <a:cxnLst/>
              <a:rect l="l" t="t" r="r" b="b"/>
              <a:pathLst>
                <a:path w="12232" h="7842" extrusionOk="0">
                  <a:moveTo>
                    <a:pt x="701" y="1"/>
                  </a:moveTo>
                  <a:cubicBezTo>
                    <a:pt x="347" y="1"/>
                    <a:pt x="1" y="356"/>
                    <a:pt x="253" y="728"/>
                  </a:cubicBezTo>
                  <a:cubicBezTo>
                    <a:pt x="1483" y="2538"/>
                    <a:pt x="3360" y="3764"/>
                    <a:pt x="5140" y="4973"/>
                  </a:cubicBezTo>
                  <a:cubicBezTo>
                    <a:pt x="7059" y="6279"/>
                    <a:pt x="9065" y="7400"/>
                    <a:pt x="11372" y="7832"/>
                  </a:cubicBezTo>
                  <a:cubicBezTo>
                    <a:pt x="11407" y="7839"/>
                    <a:pt x="11442" y="7842"/>
                    <a:pt x="11475" y="7842"/>
                  </a:cubicBezTo>
                  <a:cubicBezTo>
                    <a:pt x="12027" y="7842"/>
                    <a:pt x="12231" y="6981"/>
                    <a:pt x="11637" y="6871"/>
                  </a:cubicBezTo>
                  <a:cubicBezTo>
                    <a:pt x="9463" y="6465"/>
                    <a:pt x="7578" y="5430"/>
                    <a:pt x="5766" y="4198"/>
                  </a:cubicBezTo>
                  <a:cubicBezTo>
                    <a:pt x="4097" y="3062"/>
                    <a:pt x="2267" y="1925"/>
                    <a:pt x="1114" y="225"/>
                  </a:cubicBezTo>
                  <a:cubicBezTo>
                    <a:pt x="1007" y="66"/>
                    <a:pt x="853" y="1"/>
                    <a:pt x="70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4098" name="Picture 2" descr="Iconos Rojos de Trabalho em equipe - Descarga SVG, PNG, GIF Grati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8184" y="2286000"/>
            <a:ext cx="1822081" cy="18220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15305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8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lecha: pentágono 24">
            <a:extLst>
              <a:ext uri="{FF2B5EF4-FFF2-40B4-BE49-F238E27FC236}">
                <a16:creationId xmlns:a16="http://schemas.microsoft.com/office/drawing/2014/main" id="{CE55AC6E-DD0B-43C8-9761-45EB99D14E77}"/>
              </a:ext>
            </a:extLst>
          </p:cNvPr>
          <p:cNvSpPr/>
          <p:nvPr/>
        </p:nvSpPr>
        <p:spPr>
          <a:xfrm>
            <a:off x="1353878" y="909510"/>
            <a:ext cx="3004268" cy="827805"/>
          </a:xfrm>
          <a:prstGeom prst="homePlate">
            <a:avLst/>
          </a:prstGeom>
          <a:solidFill>
            <a:srgbClr val="B9D0FF"/>
          </a:solidFill>
          <a:ln w="12700" cap="flat" cmpd="sng" algn="ctr">
            <a:solidFill>
              <a:srgbClr val="FF0000"/>
            </a:solidFill>
            <a:prstDash val="solid"/>
            <a:miter lim="800000"/>
          </a:ln>
          <a:effectLst/>
          <a:scene3d>
            <a:camera prst="orthographicFront"/>
            <a:lightRig rig="threePt" dir="t"/>
          </a:scene3d>
          <a:sp3d>
            <a:bevelT w="101600" prst="riblet"/>
          </a:sp3d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4000" b="1" i="0" u="none" strike="noStrike" kern="1200" cap="none" spc="10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Script MT Bold" panose="03040602040607080904" pitchFamily="66" charset="0"/>
                <a:ea typeface="+mn-ea"/>
                <a:cs typeface="+mn-cs"/>
              </a:rPr>
              <a:t>Actividades</a:t>
            </a:r>
            <a:endParaRPr kumimoji="0" lang="es-GT" sz="4000" b="1" i="0" u="none" strike="noStrike" kern="1200" cap="none" spc="10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Script MT Bold" panose="03040602040607080904" pitchFamily="66" charset="0"/>
              <a:ea typeface="+mn-ea"/>
              <a:cs typeface="+mn-cs"/>
            </a:endParaRPr>
          </a:p>
        </p:txBody>
      </p:sp>
      <p:sp>
        <p:nvSpPr>
          <p:cNvPr id="5" name="Rectángulo: esquinas redondeadas 2">
            <a:extLst>
              <a:ext uri="{FF2B5EF4-FFF2-40B4-BE49-F238E27FC236}">
                <a16:creationId xmlns:a16="http://schemas.microsoft.com/office/drawing/2014/main" id="{11890D29-5ED0-4C69-AC5D-3A0222ED8336}"/>
              </a:ext>
            </a:extLst>
          </p:cNvPr>
          <p:cNvSpPr/>
          <p:nvPr/>
        </p:nvSpPr>
        <p:spPr>
          <a:xfrm>
            <a:off x="4372521" y="580990"/>
            <a:ext cx="3807659" cy="3916582"/>
          </a:xfrm>
          <a:prstGeom prst="roundRect">
            <a:avLst/>
          </a:prstGeom>
          <a:solidFill>
            <a:srgbClr val="B9D0FF"/>
          </a:solidFill>
          <a:ln w="25400" cap="flat" cmpd="sng" algn="ctr">
            <a:solidFill>
              <a:srgbClr val="FF0000"/>
            </a:solidFill>
            <a:prstDash val="solid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rtlCol="0" anchor="ctr"/>
          <a:lstStyle/>
          <a:p>
            <a:pPr lvl="0" algn="ctr">
              <a:buClrTx/>
              <a:defRPr/>
            </a:pPr>
            <a:r>
              <a:rPr lang="es-MX" sz="2000" b="1" dirty="0">
                <a:latin typeface="Helvetica" pitchFamily="2" charset="0"/>
              </a:rPr>
              <a:t>Grupales</a:t>
            </a:r>
          </a:p>
          <a:p>
            <a:pPr lvl="0">
              <a:buClrTx/>
              <a:defRPr/>
            </a:pPr>
            <a:endParaRPr lang="es-MX" sz="1000" dirty="0">
              <a:latin typeface="Helvetica" pitchFamily="2" charset="0"/>
            </a:endParaRPr>
          </a:p>
          <a:p>
            <a:pPr marL="342900" lvl="0" indent="-342900">
              <a:buClrTx/>
              <a:buFont typeface="Wingdings" panose="05000000000000000000" pitchFamily="2" charset="2"/>
              <a:buChar char="§"/>
              <a:defRPr/>
            </a:pPr>
            <a:r>
              <a:rPr lang="es-MX" sz="1800" dirty="0">
                <a:latin typeface="Helvetica" pitchFamily="2" charset="0"/>
              </a:rPr>
              <a:t>Hacer un ejercicio de identificar </a:t>
            </a:r>
            <a:r>
              <a:rPr lang="es-MX" sz="1800" dirty="0" smtClean="0">
                <a:latin typeface="Helvetica" pitchFamily="2" charset="0"/>
              </a:rPr>
              <a:t>estas visiones en </a:t>
            </a:r>
            <a:r>
              <a:rPr lang="es-MX" sz="1800" dirty="0">
                <a:latin typeface="Helvetica" pitchFamily="2" charset="0"/>
              </a:rPr>
              <a:t>la realidad </a:t>
            </a:r>
            <a:r>
              <a:rPr lang="es-MX" sz="1800" dirty="0" smtClean="0">
                <a:latin typeface="Helvetica" pitchFamily="2" charset="0"/>
              </a:rPr>
              <a:t>guatemalteca.</a:t>
            </a:r>
          </a:p>
          <a:p>
            <a:pPr lvl="0">
              <a:buClrTx/>
              <a:defRPr/>
            </a:pPr>
            <a:endParaRPr lang="es-MX" sz="1000" dirty="0" smtClean="0">
              <a:latin typeface="Helvetica" pitchFamily="2" charset="0"/>
            </a:endParaRPr>
          </a:p>
          <a:p>
            <a:pPr marL="342900" lvl="0" indent="-342900">
              <a:buClrTx/>
              <a:buFont typeface="Wingdings" panose="05000000000000000000" pitchFamily="2" charset="2"/>
              <a:buChar char="§"/>
              <a:defRPr/>
            </a:pPr>
            <a:r>
              <a:rPr lang="es-MX" sz="1800" dirty="0" smtClean="0">
                <a:latin typeface="Helvetica" pitchFamily="2" charset="0"/>
              </a:rPr>
              <a:t>Reflexionar sobre la dignidad de la persona ¿De dónde le viene esa cualidad?</a:t>
            </a:r>
          </a:p>
          <a:p>
            <a:pPr lvl="0">
              <a:buClrTx/>
              <a:defRPr/>
            </a:pPr>
            <a:endParaRPr lang="es-MX" sz="1000" dirty="0">
              <a:latin typeface="Helvetica" pitchFamily="2" charset="0"/>
            </a:endParaRPr>
          </a:p>
          <a:p>
            <a:pPr marL="342900" lvl="0" indent="-342900">
              <a:buClrTx/>
              <a:buFont typeface="Wingdings" panose="05000000000000000000" pitchFamily="2" charset="2"/>
              <a:buChar char="§"/>
              <a:defRPr/>
            </a:pPr>
            <a:r>
              <a:rPr lang="es-MX" sz="1800" dirty="0">
                <a:latin typeface="Helvetica" pitchFamily="2" charset="0"/>
              </a:rPr>
              <a:t>¿Por qué le llamamos visiones inadecuadas a estas concepciones?</a:t>
            </a:r>
            <a:endParaRPr lang="es-ES" sz="1800" dirty="0">
              <a:latin typeface="Helvetica" pitchFamily="2" charset="0"/>
              <a:cs typeface="Helvetica" panose="020B0604020202020204" pitchFamily="34" charset="0"/>
            </a:endParaRPr>
          </a:p>
        </p:txBody>
      </p:sp>
      <p:grpSp>
        <p:nvGrpSpPr>
          <p:cNvPr id="7" name="Google Shape;10163;p49"/>
          <p:cNvGrpSpPr/>
          <p:nvPr/>
        </p:nvGrpSpPr>
        <p:grpSpPr>
          <a:xfrm>
            <a:off x="8165805" y="122485"/>
            <a:ext cx="596950" cy="787025"/>
            <a:chOff x="5055688" y="2345363"/>
            <a:chExt cx="596950" cy="787025"/>
          </a:xfrm>
          <a:solidFill>
            <a:srgbClr val="FF0000"/>
          </a:solidFill>
        </p:grpSpPr>
        <p:sp>
          <p:nvSpPr>
            <p:cNvPr id="8" name="Google Shape;10164;p49"/>
            <p:cNvSpPr/>
            <p:nvPr/>
          </p:nvSpPr>
          <p:spPr>
            <a:xfrm>
              <a:off x="5055688" y="2345363"/>
              <a:ext cx="596950" cy="637750"/>
            </a:xfrm>
            <a:custGeom>
              <a:avLst/>
              <a:gdLst/>
              <a:ahLst/>
              <a:cxnLst/>
              <a:rect l="l" t="t" r="r" b="b"/>
              <a:pathLst>
                <a:path w="23878" h="25510" extrusionOk="0">
                  <a:moveTo>
                    <a:pt x="9319" y="13860"/>
                  </a:moveTo>
                  <a:cubicBezTo>
                    <a:pt x="10279" y="12918"/>
                    <a:pt x="12156" y="9044"/>
                    <a:pt x="12266" y="8637"/>
                  </a:cubicBezTo>
                  <a:cubicBezTo>
                    <a:pt x="12592" y="7409"/>
                    <a:pt x="9249" y="5749"/>
                    <a:pt x="10519" y="3419"/>
                  </a:cubicBezTo>
                  <a:cubicBezTo>
                    <a:pt x="12533" y="0"/>
                    <a:pt x="19835" y="6069"/>
                    <a:pt x="21752" y="7569"/>
                  </a:cubicBezTo>
                  <a:cubicBezTo>
                    <a:pt x="23878" y="9234"/>
                    <a:pt x="23674" y="13651"/>
                    <a:pt x="17583" y="11585"/>
                  </a:cubicBezTo>
                  <a:cubicBezTo>
                    <a:pt x="16498" y="11218"/>
                    <a:pt x="14164" y="15657"/>
                    <a:pt x="13602" y="16794"/>
                  </a:cubicBezTo>
                  <a:cubicBezTo>
                    <a:pt x="13602" y="16794"/>
                    <a:pt x="18095" y="21823"/>
                    <a:pt x="16816" y="23698"/>
                  </a:cubicBezTo>
                  <a:cubicBezTo>
                    <a:pt x="15154" y="25510"/>
                    <a:pt x="6064" y="19877"/>
                    <a:pt x="3102" y="16255"/>
                  </a:cubicBezTo>
                  <a:cubicBezTo>
                    <a:pt x="1" y="11903"/>
                    <a:pt x="4271" y="12984"/>
                    <a:pt x="9319" y="13860"/>
                  </a:cubicBezTo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" name="Google Shape;10165;p49"/>
            <p:cNvSpPr/>
            <p:nvPr/>
          </p:nvSpPr>
          <p:spPr>
            <a:xfrm>
              <a:off x="5070063" y="2817713"/>
              <a:ext cx="263375" cy="314675"/>
            </a:xfrm>
            <a:custGeom>
              <a:avLst/>
              <a:gdLst/>
              <a:ahLst/>
              <a:cxnLst/>
              <a:rect l="l" t="t" r="r" b="b"/>
              <a:pathLst>
                <a:path w="10535" h="12587" extrusionOk="0">
                  <a:moveTo>
                    <a:pt x="5325" y="0"/>
                  </a:moveTo>
                  <a:cubicBezTo>
                    <a:pt x="5124" y="0"/>
                    <a:pt x="4917" y="101"/>
                    <a:pt x="4823" y="334"/>
                  </a:cubicBezTo>
                  <a:cubicBezTo>
                    <a:pt x="3264" y="4210"/>
                    <a:pt x="1396" y="7966"/>
                    <a:pt x="100" y="11946"/>
                  </a:cubicBezTo>
                  <a:cubicBezTo>
                    <a:pt x="0" y="12255"/>
                    <a:pt x="293" y="12586"/>
                    <a:pt x="595" y="12586"/>
                  </a:cubicBezTo>
                  <a:cubicBezTo>
                    <a:pt x="676" y="12586"/>
                    <a:pt x="758" y="12562"/>
                    <a:pt x="833" y="12508"/>
                  </a:cubicBezTo>
                  <a:cubicBezTo>
                    <a:pt x="2567" y="11253"/>
                    <a:pt x="4168" y="9852"/>
                    <a:pt x="5655" y="8312"/>
                  </a:cubicBezTo>
                  <a:cubicBezTo>
                    <a:pt x="7174" y="6740"/>
                    <a:pt x="8626" y="5107"/>
                    <a:pt x="10180" y="3572"/>
                  </a:cubicBezTo>
                  <a:cubicBezTo>
                    <a:pt x="10534" y="3221"/>
                    <a:pt x="10193" y="2721"/>
                    <a:pt x="9809" y="2721"/>
                  </a:cubicBezTo>
                  <a:cubicBezTo>
                    <a:pt x="9697" y="2721"/>
                    <a:pt x="9580" y="2764"/>
                    <a:pt x="9477" y="2866"/>
                  </a:cubicBezTo>
                  <a:cubicBezTo>
                    <a:pt x="6833" y="5479"/>
                    <a:pt x="4463" y="8325"/>
                    <a:pt x="1591" y="10676"/>
                  </a:cubicBezTo>
                  <a:lnTo>
                    <a:pt x="1591" y="10676"/>
                  </a:lnTo>
                  <a:cubicBezTo>
                    <a:pt x="2835" y="7257"/>
                    <a:pt x="4427" y="3973"/>
                    <a:pt x="5784" y="597"/>
                  </a:cubicBezTo>
                  <a:cubicBezTo>
                    <a:pt x="5929" y="237"/>
                    <a:pt x="5634" y="0"/>
                    <a:pt x="532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Google Shape;10166;p49"/>
            <p:cNvSpPr/>
            <p:nvPr/>
          </p:nvSpPr>
          <p:spPr>
            <a:xfrm>
              <a:off x="5331213" y="2401313"/>
              <a:ext cx="305800" cy="196050"/>
            </a:xfrm>
            <a:custGeom>
              <a:avLst/>
              <a:gdLst/>
              <a:ahLst/>
              <a:cxnLst/>
              <a:rect l="l" t="t" r="r" b="b"/>
              <a:pathLst>
                <a:path w="12232" h="7842" extrusionOk="0">
                  <a:moveTo>
                    <a:pt x="701" y="1"/>
                  </a:moveTo>
                  <a:cubicBezTo>
                    <a:pt x="347" y="1"/>
                    <a:pt x="1" y="356"/>
                    <a:pt x="253" y="728"/>
                  </a:cubicBezTo>
                  <a:cubicBezTo>
                    <a:pt x="1483" y="2538"/>
                    <a:pt x="3360" y="3764"/>
                    <a:pt x="5140" y="4973"/>
                  </a:cubicBezTo>
                  <a:cubicBezTo>
                    <a:pt x="7059" y="6279"/>
                    <a:pt x="9065" y="7400"/>
                    <a:pt x="11372" y="7832"/>
                  </a:cubicBezTo>
                  <a:cubicBezTo>
                    <a:pt x="11407" y="7839"/>
                    <a:pt x="11442" y="7842"/>
                    <a:pt x="11475" y="7842"/>
                  </a:cubicBezTo>
                  <a:cubicBezTo>
                    <a:pt x="12027" y="7842"/>
                    <a:pt x="12231" y="6981"/>
                    <a:pt x="11637" y="6871"/>
                  </a:cubicBezTo>
                  <a:cubicBezTo>
                    <a:pt x="9463" y="6465"/>
                    <a:pt x="7578" y="5430"/>
                    <a:pt x="5766" y="4198"/>
                  </a:cubicBezTo>
                  <a:cubicBezTo>
                    <a:pt x="4097" y="3062"/>
                    <a:pt x="2267" y="1925"/>
                    <a:pt x="1114" y="225"/>
                  </a:cubicBezTo>
                  <a:cubicBezTo>
                    <a:pt x="1007" y="66"/>
                    <a:pt x="853" y="1"/>
                    <a:pt x="70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4098" name="Picture 2" descr="Iconos Rojos de Trabalho em equipe - Descarga SVG, PNG, GIF Grati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9508" y="2495145"/>
            <a:ext cx="1822081" cy="18220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901713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8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lecha: pentágono 2">
            <a:extLst>
              <a:ext uri="{FF2B5EF4-FFF2-40B4-BE49-F238E27FC236}">
                <a16:creationId xmlns:a16="http://schemas.microsoft.com/office/drawing/2014/main" id="{4E83A53C-7E18-434E-AFE7-AD0F630BC75A}"/>
              </a:ext>
            </a:extLst>
          </p:cNvPr>
          <p:cNvSpPr/>
          <p:nvPr/>
        </p:nvSpPr>
        <p:spPr>
          <a:xfrm rot="10800000" flipV="1">
            <a:off x="5163005" y="833111"/>
            <a:ext cx="2928372" cy="847823"/>
          </a:xfrm>
          <a:prstGeom prst="homePlate">
            <a:avLst/>
          </a:prstGeom>
          <a:solidFill>
            <a:srgbClr val="B9D0FF"/>
          </a:solidFill>
          <a:ln w="25400" cap="flat" cmpd="sng" algn="ctr">
            <a:solidFill>
              <a:srgbClr val="FF0000"/>
            </a:solidFill>
            <a:prstDash val="solid"/>
          </a:ln>
          <a:effectLst/>
          <a:scene3d>
            <a:camera prst="orthographicFront"/>
            <a:lightRig rig="threePt" dir="t"/>
          </a:scene3d>
          <a:sp3d>
            <a:bevelT w="101600" prst="riblet"/>
          </a:sp3d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4000" b="1" i="0" u="none" strike="noStrike" kern="0" cap="none" spc="10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Script MT Bold" panose="03040602040607080904" pitchFamily="66" charset="0"/>
                <a:ea typeface="+mn-ea"/>
                <a:cs typeface="+mn-cs"/>
              </a:rPr>
              <a:t>Evaluación</a:t>
            </a:r>
            <a:endParaRPr kumimoji="0" lang="es-GT" sz="4000" b="1" i="0" u="none" strike="noStrike" kern="0" cap="none" spc="10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Script MT Bold" panose="03040602040607080904" pitchFamily="66" charset="0"/>
              <a:ea typeface="+mn-ea"/>
              <a:cs typeface="+mn-cs"/>
            </a:endParaRPr>
          </a:p>
        </p:txBody>
      </p:sp>
      <p:sp>
        <p:nvSpPr>
          <p:cNvPr id="5" name="Google Shape;2060;p14"/>
          <p:cNvSpPr/>
          <p:nvPr/>
        </p:nvSpPr>
        <p:spPr>
          <a:xfrm rot="20916955">
            <a:off x="1577668" y="1199989"/>
            <a:ext cx="3526668" cy="2829113"/>
          </a:xfrm>
          <a:custGeom>
            <a:avLst/>
            <a:gdLst/>
            <a:ahLst/>
            <a:cxnLst/>
            <a:rect l="l" t="t" r="r" b="b"/>
            <a:pathLst>
              <a:path w="5251862" h="7069938" extrusionOk="0">
                <a:moveTo>
                  <a:pt x="5222410" y="6813987"/>
                </a:moveTo>
                <a:cubicBezTo>
                  <a:pt x="5212333" y="6642598"/>
                  <a:pt x="5239525" y="6441119"/>
                  <a:pt x="5228318" y="6232344"/>
                </a:cubicBezTo>
                <a:cubicBezTo>
                  <a:pt x="5200801" y="5748888"/>
                  <a:pt x="5216503" y="6100108"/>
                  <a:pt x="5216503" y="5623595"/>
                </a:cubicBezTo>
                <a:cubicBezTo>
                  <a:pt x="5217563" y="5086818"/>
                  <a:pt x="5145640" y="4746909"/>
                  <a:pt x="5171150" y="3879288"/>
                </a:cubicBezTo>
                <a:cubicBezTo>
                  <a:pt x="5180676" y="3675971"/>
                  <a:pt x="5184435" y="3783420"/>
                  <a:pt x="5156933" y="3298564"/>
                </a:cubicBezTo>
                <a:cubicBezTo>
                  <a:pt x="5109248" y="2611579"/>
                  <a:pt x="5104627" y="8841"/>
                  <a:pt x="5053607" y="7583"/>
                </a:cubicBezTo>
                <a:cubicBezTo>
                  <a:pt x="4622057" y="-4294"/>
                  <a:pt x="4125298" y="16717"/>
                  <a:pt x="4127984" y="16717"/>
                </a:cubicBezTo>
                <a:cubicBezTo>
                  <a:pt x="3641174" y="16717"/>
                  <a:pt x="4092213" y="-31089"/>
                  <a:pt x="3498643" y="34986"/>
                </a:cubicBezTo>
                <a:cubicBezTo>
                  <a:pt x="3234824" y="64213"/>
                  <a:pt x="2584284" y="27987"/>
                  <a:pt x="2553687" y="26149"/>
                </a:cubicBezTo>
                <a:cubicBezTo>
                  <a:pt x="2529265" y="27973"/>
                  <a:pt x="1980977" y="70915"/>
                  <a:pt x="1924078" y="66037"/>
                </a:cubicBezTo>
                <a:cubicBezTo>
                  <a:pt x="1362845" y="18188"/>
                  <a:pt x="283823" y="91885"/>
                  <a:pt x="350841" y="86766"/>
                </a:cubicBezTo>
                <a:cubicBezTo>
                  <a:pt x="333401" y="86766"/>
                  <a:pt x="48382" y="81280"/>
                  <a:pt x="51067" y="81591"/>
                </a:cubicBezTo>
                <a:cubicBezTo>
                  <a:pt x="49258" y="81591"/>
                  <a:pt x="47845" y="927409"/>
                  <a:pt x="47845" y="1549096"/>
                </a:cubicBezTo>
                <a:cubicBezTo>
                  <a:pt x="47788" y="1550142"/>
                  <a:pt x="14477" y="2054412"/>
                  <a:pt x="11608" y="2282078"/>
                </a:cubicBezTo>
                <a:cubicBezTo>
                  <a:pt x="11608" y="2310711"/>
                  <a:pt x="47039" y="2646519"/>
                  <a:pt x="42474" y="2691059"/>
                </a:cubicBezTo>
                <a:cubicBezTo>
                  <a:pt x="-17336" y="3284297"/>
                  <a:pt x="75136" y="3869418"/>
                  <a:pt x="20201" y="5052330"/>
                </a:cubicBezTo>
                <a:cubicBezTo>
                  <a:pt x="-1521" y="5475946"/>
                  <a:pt x="27663" y="5412911"/>
                  <a:pt x="20469" y="5633054"/>
                </a:cubicBezTo>
                <a:cubicBezTo>
                  <a:pt x="-15697" y="6632445"/>
                  <a:pt x="4372" y="6114898"/>
                  <a:pt x="17784" y="6759789"/>
                </a:cubicBezTo>
                <a:cubicBezTo>
                  <a:pt x="23663" y="7034696"/>
                  <a:pt x="12442" y="7046644"/>
                  <a:pt x="30122" y="7046955"/>
                </a:cubicBezTo>
                <a:cubicBezTo>
                  <a:pt x="1162637" y="7064248"/>
                  <a:pt x="2134447" y="7074881"/>
                  <a:pt x="3606775" y="7048779"/>
                </a:cubicBezTo>
                <a:cubicBezTo>
                  <a:pt x="4191031" y="7037510"/>
                  <a:pt x="4199355" y="7074358"/>
                  <a:pt x="4261879" y="7069494"/>
                </a:cubicBezTo>
                <a:cubicBezTo>
                  <a:pt x="5451067" y="6978730"/>
                  <a:pt x="5249517" y="7216874"/>
                  <a:pt x="5222410" y="6813987"/>
                </a:cubicBezTo>
                <a:close/>
                <a:moveTo>
                  <a:pt x="284558" y="795993"/>
                </a:moveTo>
                <a:cubicBezTo>
                  <a:pt x="234909" y="775900"/>
                  <a:pt x="208607" y="708906"/>
                  <a:pt x="230075" y="654382"/>
                </a:cubicBezTo>
                <a:cubicBezTo>
                  <a:pt x="266043" y="562106"/>
                  <a:pt x="389763" y="571862"/>
                  <a:pt x="421958" y="661085"/>
                </a:cubicBezTo>
                <a:cubicBezTo>
                  <a:pt x="453630" y="737228"/>
                  <a:pt x="376068" y="833450"/>
                  <a:pt x="284558" y="795993"/>
                </a:cubicBezTo>
                <a:close/>
                <a:moveTo>
                  <a:pt x="275159" y="1374596"/>
                </a:moveTo>
                <a:cubicBezTo>
                  <a:pt x="235446" y="1353273"/>
                  <a:pt x="214769" y="1300291"/>
                  <a:pt x="226316" y="1252484"/>
                </a:cubicBezTo>
                <a:cubicBezTo>
                  <a:pt x="251812" y="1148033"/>
                  <a:pt x="388152" y="1147722"/>
                  <a:pt x="423032" y="1244566"/>
                </a:cubicBezTo>
                <a:cubicBezTo>
                  <a:pt x="456852" y="1325559"/>
                  <a:pt x="367758" y="1424538"/>
                  <a:pt x="275159" y="1374596"/>
                </a:cubicBezTo>
                <a:close/>
                <a:moveTo>
                  <a:pt x="286706" y="1963238"/>
                </a:moveTo>
                <a:cubicBezTo>
                  <a:pt x="237057" y="1943146"/>
                  <a:pt x="210755" y="1876759"/>
                  <a:pt x="231955" y="1821939"/>
                </a:cubicBezTo>
                <a:cubicBezTo>
                  <a:pt x="267655" y="1729054"/>
                  <a:pt x="392180" y="1739107"/>
                  <a:pt x="424106" y="1828330"/>
                </a:cubicBezTo>
                <a:cubicBezTo>
                  <a:pt x="456047" y="1904770"/>
                  <a:pt x="377948" y="2000384"/>
                  <a:pt x="286706" y="1963238"/>
                </a:cubicBezTo>
                <a:close/>
                <a:moveTo>
                  <a:pt x="288048" y="2547002"/>
                </a:moveTo>
                <a:cubicBezTo>
                  <a:pt x="238399" y="2526909"/>
                  <a:pt x="212098" y="2460523"/>
                  <a:pt x="233297" y="2406014"/>
                </a:cubicBezTo>
                <a:cubicBezTo>
                  <a:pt x="268997" y="2312832"/>
                  <a:pt x="393523" y="2322886"/>
                  <a:pt x="425449" y="2412108"/>
                </a:cubicBezTo>
                <a:cubicBezTo>
                  <a:pt x="457658" y="2489142"/>
                  <a:pt x="378485" y="2583851"/>
                  <a:pt x="288048" y="2547002"/>
                </a:cubicBezTo>
                <a:close/>
                <a:moveTo>
                  <a:pt x="229807" y="3003790"/>
                </a:moveTo>
                <a:cubicBezTo>
                  <a:pt x="255302" y="2899339"/>
                  <a:pt x="391643" y="2898731"/>
                  <a:pt x="426523" y="2995872"/>
                </a:cubicBezTo>
                <a:cubicBezTo>
                  <a:pt x="496834" y="3164278"/>
                  <a:pt x="183111" y="3195951"/>
                  <a:pt x="229807" y="3003790"/>
                </a:cubicBezTo>
                <a:close/>
                <a:moveTo>
                  <a:pt x="231149" y="3587257"/>
                </a:moveTo>
                <a:cubicBezTo>
                  <a:pt x="256645" y="3483117"/>
                  <a:pt x="392717" y="3481887"/>
                  <a:pt x="427866" y="3579339"/>
                </a:cubicBezTo>
                <a:cubicBezTo>
                  <a:pt x="498446" y="3748650"/>
                  <a:pt x="184722" y="3779418"/>
                  <a:pt x="231149" y="3587257"/>
                </a:cubicBezTo>
                <a:close/>
                <a:moveTo>
                  <a:pt x="291539" y="4298011"/>
                </a:moveTo>
                <a:cubicBezTo>
                  <a:pt x="241890" y="4277919"/>
                  <a:pt x="215589" y="4211532"/>
                  <a:pt x="236788" y="4157023"/>
                </a:cubicBezTo>
                <a:cubicBezTo>
                  <a:pt x="272488" y="4063841"/>
                  <a:pt x="397013" y="4073895"/>
                  <a:pt x="428940" y="4163117"/>
                </a:cubicBezTo>
                <a:cubicBezTo>
                  <a:pt x="460880" y="4239854"/>
                  <a:pt x="382244" y="4334860"/>
                  <a:pt x="291539" y="4298011"/>
                </a:cubicBezTo>
                <a:close/>
                <a:moveTo>
                  <a:pt x="233297" y="4754800"/>
                </a:moveTo>
                <a:cubicBezTo>
                  <a:pt x="258793" y="4650037"/>
                  <a:pt x="395134" y="4650037"/>
                  <a:pt x="430014" y="4746881"/>
                </a:cubicBezTo>
                <a:cubicBezTo>
                  <a:pt x="500325" y="4915287"/>
                  <a:pt x="186602" y="4946960"/>
                  <a:pt x="233297" y="4754800"/>
                </a:cubicBezTo>
                <a:close/>
                <a:moveTo>
                  <a:pt x="283483" y="5460378"/>
                </a:moveTo>
                <a:cubicBezTo>
                  <a:pt x="243770" y="5439056"/>
                  <a:pt x="223093" y="5386073"/>
                  <a:pt x="234640" y="5338266"/>
                </a:cubicBezTo>
                <a:cubicBezTo>
                  <a:pt x="260136" y="5233815"/>
                  <a:pt x="396476" y="5233504"/>
                  <a:pt x="431356" y="5330348"/>
                </a:cubicBezTo>
                <a:cubicBezTo>
                  <a:pt x="465177" y="5411355"/>
                  <a:pt x="376337" y="5510320"/>
                  <a:pt x="283483" y="5460378"/>
                </a:cubicBezTo>
                <a:close/>
                <a:moveTo>
                  <a:pt x="295016" y="6049021"/>
                </a:moveTo>
                <a:cubicBezTo>
                  <a:pt x="245367" y="6028928"/>
                  <a:pt x="219066" y="5962541"/>
                  <a:pt x="240265" y="5908032"/>
                </a:cubicBezTo>
                <a:cubicBezTo>
                  <a:pt x="275965" y="5814851"/>
                  <a:pt x="400490" y="5824904"/>
                  <a:pt x="432416" y="5914126"/>
                </a:cubicBezTo>
                <a:cubicBezTo>
                  <a:pt x="464371" y="5990863"/>
                  <a:pt x="385735" y="6085869"/>
                  <a:pt x="295016" y="6049021"/>
                </a:cubicBezTo>
                <a:close/>
                <a:moveTo>
                  <a:pt x="296090" y="6632799"/>
                </a:moveTo>
                <a:cubicBezTo>
                  <a:pt x="191153" y="6590167"/>
                  <a:pt x="226316" y="6405925"/>
                  <a:pt x="351915" y="6427248"/>
                </a:cubicBezTo>
                <a:cubicBezTo>
                  <a:pt x="504085" y="6453731"/>
                  <a:pt x="439681" y="6691267"/>
                  <a:pt x="296090" y="6632799"/>
                </a:cubicBezTo>
                <a:close/>
              </a:path>
            </a:pathLst>
          </a:custGeom>
          <a:solidFill>
            <a:srgbClr val="B9D0FF"/>
          </a:solidFill>
          <a:ln w="28575">
            <a:solidFill>
              <a:srgbClr val="FF0000"/>
            </a:solidFill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lvl="0" algn="ctr">
              <a:defRPr/>
            </a:pPr>
            <a:r>
              <a:rPr lang="es-MX" sz="2200" dirty="0">
                <a:latin typeface="Helvetica" pitchFamily="2" charset="0"/>
              </a:rPr>
              <a:t>En la vida cotidiana</a:t>
            </a:r>
          </a:p>
          <a:p>
            <a:pPr lvl="0" algn="ctr">
              <a:defRPr/>
            </a:pPr>
            <a:r>
              <a:rPr lang="es-MX" sz="2200" dirty="0">
                <a:latin typeface="Helvetica" pitchFamily="2" charset="0"/>
              </a:rPr>
              <a:t>¿Cuál sería la visión o actitud más adecuada para superar estos parcialismos que hemos visto en el tema?</a:t>
            </a:r>
            <a:endParaRPr lang="es-GT" sz="2200" dirty="0">
              <a:latin typeface="Helvetica" pitchFamily="2" charset="0"/>
              <a:cs typeface="Helvetica" panose="020B0604020202020204" pitchFamily="34" charset="0"/>
            </a:endParaRPr>
          </a:p>
        </p:txBody>
      </p:sp>
      <p:grpSp>
        <p:nvGrpSpPr>
          <p:cNvPr id="7" name="Google Shape;10163;p49"/>
          <p:cNvGrpSpPr/>
          <p:nvPr/>
        </p:nvGrpSpPr>
        <p:grpSpPr>
          <a:xfrm>
            <a:off x="8165805" y="250076"/>
            <a:ext cx="596950" cy="787025"/>
            <a:chOff x="5055688" y="2345363"/>
            <a:chExt cx="596950" cy="787025"/>
          </a:xfrm>
          <a:solidFill>
            <a:srgbClr val="FF0000"/>
          </a:solidFill>
        </p:grpSpPr>
        <p:sp>
          <p:nvSpPr>
            <p:cNvPr id="8" name="Google Shape;10164;p49"/>
            <p:cNvSpPr/>
            <p:nvPr/>
          </p:nvSpPr>
          <p:spPr>
            <a:xfrm>
              <a:off x="5055688" y="2345363"/>
              <a:ext cx="596950" cy="637750"/>
            </a:xfrm>
            <a:custGeom>
              <a:avLst/>
              <a:gdLst/>
              <a:ahLst/>
              <a:cxnLst/>
              <a:rect l="l" t="t" r="r" b="b"/>
              <a:pathLst>
                <a:path w="23878" h="25510" extrusionOk="0">
                  <a:moveTo>
                    <a:pt x="9319" y="13860"/>
                  </a:moveTo>
                  <a:cubicBezTo>
                    <a:pt x="10279" y="12918"/>
                    <a:pt x="12156" y="9044"/>
                    <a:pt x="12266" y="8637"/>
                  </a:cubicBezTo>
                  <a:cubicBezTo>
                    <a:pt x="12592" y="7409"/>
                    <a:pt x="9249" y="5749"/>
                    <a:pt x="10519" y="3419"/>
                  </a:cubicBezTo>
                  <a:cubicBezTo>
                    <a:pt x="12533" y="0"/>
                    <a:pt x="19835" y="6069"/>
                    <a:pt x="21752" y="7569"/>
                  </a:cubicBezTo>
                  <a:cubicBezTo>
                    <a:pt x="23878" y="9234"/>
                    <a:pt x="23674" y="13651"/>
                    <a:pt x="17583" y="11585"/>
                  </a:cubicBezTo>
                  <a:cubicBezTo>
                    <a:pt x="16498" y="11218"/>
                    <a:pt x="14164" y="15657"/>
                    <a:pt x="13602" y="16794"/>
                  </a:cubicBezTo>
                  <a:cubicBezTo>
                    <a:pt x="13602" y="16794"/>
                    <a:pt x="18095" y="21823"/>
                    <a:pt x="16816" y="23698"/>
                  </a:cubicBezTo>
                  <a:cubicBezTo>
                    <a:pt x="15154" y="25510"/>
                    <a:pt x="6064" y="19877"/>
                    <a:pt x="3102" y="16255"/>
                  </a:cubicBezTo>
                  <a:cubicBezTo>
                    <a:pt x="1" y="11903"/>
                    <a:pt x="4271" y="12984"/>
                    <a:pt x="9319" y="13860"/>
                  </a:cubicBezTo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" name="Google Shape;10165;p49"/>
            <p:cNvSpPr/>
            <p:nvPr/>
          </p:nvSpPr>
          <p:spPr>
            <a:xfrm>
              <a:off x="5070063" y="2817713"/>
              <a:ext cx="263375" cy="314675"/>
            </a:xfrm>
            <a:custGeom>
              <a:avLst/>
              <a:gdLst/>
              <a:ahLst/>
              <a:cxnLst/>
              <a:rect l="l" t="t" r="r" b="b"/>
              <a:pathLst>
                <a:path w="10535" h="12587" extrusionOk="0">
                  <a:moveTo>
                    <a:pt x="5325" y="0"/>
                  </a:moveTo>
                  <a:cubicBezTo>
                    <a:pt x="5124" y="0"/>
                    <a:pt x="4917" y="101"/>
                    <a:pt x="4823" y="334"/>
                  </a:cubicBezTo>
                  <a:cubicBezTo>
                    <a:pt x="3264" y="4210"/>
                    <a:pt x="1396" y="7966"/>
                    <a:pt x="100" y="11946"/>
                  </a:cubicBezTo>
                  <a:cubicBezTo>
                    <a:pt x="0" y="12255"/>
                    <a:pt x="293" y="12586"/>
                    <a:pt x="595" y="12586"/>
                  </a:cubicBezTo>
                  <a:cubicBezTo>
                    <a:pt x="676" y="12586"/>
                    <a:pt x="758" y="12562"/>
                    <a:pt x="833" y="12508"/>
                  </a:cubicBezTo>
                  <a:cubicBezTo>
                    <a:pt x="2567" y="11253"/>
                    <a:pt x="4168" y="9852"/>
                    <a:pt x="5655" y="8312"/>
                  </a:cubicBezTo>
                  <a:cubicBezTo>
                    <a:pt x="7174" y="6740"/>
                    <a:pt x="8626" y="5107"/>
                    <a:pt x="10180" y="3572"/>
                  </a:cubicBezTo>
                  <a:cubicBezTo>
                    <a:pt x="10534" y="3221"/>
                    <a:pt x="10193" y="2721"/>
                    <a:pt x="9809" y="2721"/>
                  </a:cubicBezTo>
                  <a:cubicBezTo>
                    <a:pt x="9697" y="2721"/>
                    <a:pt x="9580" y="2764"/>
                    <a:pt x="9477" y="2866"/>
                  </a:cubicBezTo>
                  <a:cubicBezTo>
                    <a:pt x="6833" y="5479"/>
                    <a:pt x="4463" y="8325"/>
                    <a:pt x="1591" y="10676"/>
                  </a:cubicBezTo>
                  <a:lnTo>
                    <a:pt x="1591" y="10676"/>
                  </a:lnTo>
                  <a:cubicBezTo>
                    <a:pt x="2835" y="7257"/>
                    <a:pt x="4427" y="3973"/>
                    <a:pt x="5784" y="597"/>
                  </a:cubicBezTo>
                  <a:cubicBezTo>
                    <a:pt x="5929" y="237"/>
                    <a:pt x="5634" y="0"/>
                    <a:pt x="532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Google Shape;10166;p49"/>
            <p:cNvSpPr/>
            <p:nvPr/>
          </p:nvSpPr>
          <p:spPr>
            <a:xfrm>
              <a:off x="5331213" y="2401313"/>
              <a:ext cx="305800" cy="196050"/>
            </a:xfrm>
            <a:custGeom>
              <a:avLst/>
              <a:gdLst/>
              <a:ahLst/>
              <a:cxnLst/>
              <a:rect l="l" t="t" r="r" b="b"/>
              <a:pathLst>
                <a:path w="12232" h="7842" extrusionOk="0">
                  <a:moveTo>
                    <a:pt x="701" y="1"/>
                  </a:moveTo>
                  <a:cubicBezTo>
                    <a:pt x="347" y="1"/>
                    <a:pt x="1" y="356"/>
                    <a:pt x="253" y="728"/>
                  </a:cubicBezTo>
                  <a:cubicBezTo>
                    <a:pt x="1483" y="2538"/>
                    <a:pt x="3360" y="3764"/>
                    <a:pt x="5140" y="4973"/>
                  </a:cubicBezTo>
                  <a:cubicBezTo>
                    <a:pt x="7059" y="6279"/>
                    <a:pt x="9065" y="7400"/>
                    <a:pt x="11372" y="7832"/>
                  </a:cubicBezTo>
                  <a:cubicBezTo>
                    <a:pt x="11407" y="7839"/>
                    <a:pt x="11442" y="7842"/>
                    <a:pt x="11475" y="7842"/>
                  </a:cubicBezTo>
                  <a:cubicBezTo>
                    <a:pt x="12027" y="7842"/>
                    <a:pt x="12231" y="6981"/>
                    <a:pt x="11637" y="6871"/>
                  </a:cubicBezTo>
                  <a:cubicBezTo>
                    <a:pt x="9463" y="6465"/>
                    <a:pt x="7578" y="5430"/>
                    <a:pt x="5766" y="4198"/>
                  </a:cubicBezTo>
                  <a:cubicBezTo>
                    <a:pt x="4097" y="3062"/>
                    <a:pt x="2267" y="1925"/>
                    <a:pt x="1114" y="225"/>
                  </a:cubicBezTo>
                  <a:cubicBezTo>
                    <a:pt x="1007" y="66"/>
                    <a:pt x="853" y="1"/>
                    <a:pt x="70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3074" name="Picture 2" descr="Iconos de computadora, icono de lista de verificación, texto, rectángulo,  logo png | PNGWi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315" r="18615"/>
          <a:stretch/>
        </p:blipFill>
        <p:spPr bwMode="auto">
          <a:xfrm>
            <a:off x="6198782" y="2328529"/>
            <a:ext cx="1359705" cy="15270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90741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8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lecha: pentágono 1">
            <a:extLst>
              <a:ext uri="{FF2B5EF4-FFF2-40B4-BE49-F238E27FC236}">
                <a16:creationId xmlns:a16="http://schemas.microsoft.com/office/drawing/2014/main" id="{BE4974BA-2650-4AEF-AD26-4F007CDDA993}"/>
              </a:ext>
            </a:extLst>
          </p:cNvPr>
          <p:cNvSpPr/>
          <p:nvPr/>
        </p:nvSpPr>
        <p:spPr>
          <a:xfrm>
            <a:off x="1207866" y="1090378"/>
            <a:ext cx="2456421" cy="812850"/>
          </a:xfrm>
          <a:prstGeom prst="homePlate">
            <a:avLst/>
          </a:prstGeom>
          <a:solidFill>
            <a:srgbClr val="B9D0FF"/>
          </a:solidFill>
          <a:ln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4000" b="1" spc="100" dirty="0">
                <a:solidFill>
                  <a:srgbClr val="C00000"/>
                </a:solidFill>
                <a:latin typeface="Script MT Bold" panose="03040602040607080904" pitchFamily="66" charset="0"/>
              </a:rPr>
              <a:t>Enlace</a:t>
            </a:r>
            <a:endParaRPr lang="es-GT" sz="4000" b="1" spc="100" dirty="0">
              <a:solidFill>
                <a:srgbClr val="C00000"/>
              </a:solidFill>
              <a:latin typeface="Script MT Bold" panose="03040602040607080904" pitchFamily="66" charset="0"/>
            </a:endParaRPr>
          </a:p>
        </p:txBody>
      </p:sp>
      <p:sp>
        <p:nvSpPr>
          <p:cNvPr id="9" name="Google Shape;4067;p31"/>
          <p:cNvSpPr/>
          <p:nvPr/>
        </p:nvSpPr>
        <p:spPr>
          <a:xfrm rot="5253523">
            <a:off x="4161549" y="438765"/>
            <a:ext cx="3565380" cy="4206932"/>
          </a:xfrm>
          <a:custGeom>
            <a:avLst/>
            <a:gdLst/>
            <a:ahLst/>
            <a:cxnLst/>
            <a:rect l="l" t="t" r="r" b="b"/>
            <a:pathLst>
              <a:path w="7585406" h="10211301" extrusionOk="0">
                <a:moveTo>
                  <a:pt x="7542868" y="9841623"/>
                </a:moveTo>
                <a:cubicBezTo>
                  <a:pt x="7528314" y="9594081"/>
                  <a:pt x="7567588" y="9303080"/>
                  <a:pt x="7551401" y="9001541"/>
                </a:cubicBezTo>
                <a:cubicBezTo>
                  <a:pt x="7511657" y="8303272"/>
                  <a:pt x="7534336" y="8810548"/>
                  <a:pt x="7534336" y="8122308"/>
                </a:cubicBezTo>
                <a:cubicBezTo>
                  <a:pt x="7535867" y="7347026"/>
                  <a:pt x="7431987" y="6856088"/>
                  <a:pt x="7468831" y="5602959"/>
                </a:cubicBezTo>
                <a:cubicBezTo>
                  <a:pt x="7482590" y="5309303"/>
                  <a:pt x="7488019" y="5464494"/>
                  <a:pt x="7448297" y="4764204"/>
                </a:cubicBezTo>
                <a:cubicBezTo>
                  <a:pt x="7379425" y="3771973"/>
                  <a:pt x="7372750" y="12770"/>
                  <a:pt x="7299060" y="10952"/>
                </a:cubicBezTo>
                <a:cubicBezTo>
                  <a:pt x="6675762" y="-6203"/>
                  <a:pt x="5958280" y="24145"/>
                  <a:pt x="5962158" y="24145"/>
                </a:cubicBezTo>
                <a:cubicBezTo>
                  <a:pt x="5259046" y="24145"/>
                  <a:pt x="5910494" y="-44903"/>
                  <a:pt x="5053185" y="50531"/>
                </a:cubicBezTo>
                <a:cubicBezTo>
                  <a:pt x="4672143" y="92745"/>
                  <a:pt x="3732552" y="40422"/>
                  <a:pt x="3688358" y="37767"/>
                </a:cubicBezTo>
                <a:cubicBezTo>
                  <a:pt x="3653085" y="40402"/>
                  <a:pt x="2861179" y="102425"/>
                  <a:pt x="2778998" y="95379"/>
                </a:cubicBezTo>
                <a:cubicBezTo>
                  <a:pt x="1968393" y="26269"/>
                  <a:pt x="409933" y="132712"/>
                  <a:pt x="506729" y="125319"/>
                </a:cubicBezTo>
                <a:cubicBezTo>
                  <a:pt x="481540" y="125319"/>
                  <a:pt x="69879" y="117395"/>
                  <a:pt x="73758" y="117844"/>
                </a:cubicBezTo>
                <a:cubicBezTo>
                  <a:pt x="71145" y="117844"/>
                  <a:pt x="69104" y="1339482"/>
                  <a:pt x="69104" y="2237401"/>
                </a:cubicBezTo>
                <a:cubicBezTo>
                  <a:pt x="69022" y="2238912"/>
                  <a:pt x="20910" y="2967242"/>
                  <a:pt x="16766" y="3296066"/>
                </a:cubicBezTo>
                <a:cubicBezTo>
                  <a:pt x="16766" y="3337422"/>
                  <a:pt x="67940" y="3822438"/>
                  <a:pt x="61347" y="3886769"/>
                </a:cubicBezTo>
                <a:cubicBezTo>
                  <a:pt x="-25039" y="4743598"/>
                  <a:pt x="108520" y="5588705"/>
                  <a:pt x="29177" y="7297216"/>
                </a:cubicBezTo>
                <a:cubicBezTo>
                  <a:pt x="-2198" y="7909055"/>
                  <a:pt x="39955" y="7818012"/>
                  <a:pt x="29564" y="8135971"/>
                </a:cubicBezTo>
                <a:cubicBezTo>
                  <a:pt x="-22671" y="9579417"/>
                  <a:pt x="6315" y="8831911"/>
                  <a:pt x="25686" y="9763343"/>
                </a:cubicBezTo>
                <a:cubicBezTo>
                  <a:pt x="34178" y="10160399"/>
                  <a:pt x="17970" y="10177656"/>
                  <a:pt x="43506" y="10178105"/>
                </a:cubicBezTo>
                <a:cubicBezTo>
                  <a:pt x="1679229" y="10203082"/>
                  <a:pt x="3082839" y="10218440"/>
                  <a:pt x="5209362" y="10180740"/>
                </a:cubicBezTo>
                <a:cubicBezTo>
                  <a:pt x="6053219" y="10164463"/>
                  <a:pt x="6065241" y="10217684"/>
                  <a:pt x="6155547" y="10210659"/>
                </a:cubicBezTo>
                <a:cubicBezTo>
                  <a:pt x="7873123" y="10079566"/>
                  <a:pt x="7582019" y="10423523"/>
                  <a:pt x="7542868" y="9841623"/>
                </a:cubicBezTo>
                <a:close/>
                <a:moveTo>
                  <a:pt x="410994" y="1149674"/>
                </a:moveTo>
                <a:cubicBezTo>
                  <a:pt x="339285" y="1120654"/>
                  <a:pt x="301297" y="1023892"/>
                  <a:pt x="332304" y="945142"/>
                </a:cubicBezTo>
                <a:cubicBezTo>
                  <a:pt x="384254" y="811864"/>
                  <a:pt x="562946" y="825956"/>
                  <a:pt x="609445" y="954822"/>
                </a:cubicBezTo>
                <a:cubicBezTo>
                  <a:pt x="655190" y="1064798"/>
                  <a:pt x="543166" y="1203774"/>
                  <a:pt x="410994" y="1149674"/>
                </a:cubicBezTo>
                <a:close/>
                <a:moveTo>
                  <a:pt x="397420" y="1985366"/>
                </a:moveTo>
                <a:cubicBezTo>
                  <a:pt x="340060" y="1954569"/>
                  <a:pt x="310197" y="1878045"/>
                  <a:pt x="326874" y="1808997"/>
                </a:cubicBezTo>
                <a:cubicBezTo>
                  <a:pt x="363698" y="1658135"/>
                  <a:pt x="560618" y="1657686"/>
                  <a:pt x="610997" y="1797560"/>
                </a:cubicBezTo>
                <a:cubicBezTo>
                  <a:pt x="659844" y="1914540"/>
                  <a:pt x="531163" y="2057498"/>
                  <a:pt x="397420" y="1985366"/>
                </a:cubicBezTo>
                <a:close/>
                <a:moveTo>
                  <a:pt x="414097" y="2835557"/>
                </a:moveTo>
                <a:cubicBezTo>
                  <a:pt x="342387" y="2806537"/>
                  <a:pt x="304400" y="2710653"/>
                  <a:pt x="335019" y="2631475"/>
                </a:cubicBezTo>
                <a:cubicBezTo>
                  <a:pt x="386581" y="2497319"/>
                  <a:pt x="566436" y="2511839"/>
                  <a:pt x="612548" y="2640706"/>
                </a:cubicBezTo>
                <a:cubicBezTo>
                  <a:pt x="658681" y="2751110"/>
                  <a:pt x="545881" y="2889208"/>
                  <a:pt x="414097" y="2835557"/>
                </a:cubicBezTo>
                <a:close/>
                <a:moveTo>
                  <a:pt x="416036" y="3678703"/>
                </a:moveTo>
                <a:cubicBezTo>
                  <a:pt x="344327" y="3649683"/>
                  <a:pt x="306339" y="3553799"/>
                  <a:pt x="336958" y="3475070"/>
                </a:cubicBezTo>
                <a:cubicBezTo>
                  <a:pt x="388520" y="3340485"/>
                  <a:pt x="568375" y="3355006"/>
                  <a:pt x="614487" y="3483872"/>
                </a:cubicBezTo>
                <a:cubicBezTo>
                  <a:pt x="661008" y="3595134"/>
                  <a:pt x="546656" y="3731925"/>
                  <a:pt x="416036" y="3678703"/>
                </a:cubicBezTo>
                <a:close/>
                <a:moveTo>
                  <a:pt x="331916" y="4338455"/>
                </a:moveTo>
                <a:cubicBezTo>
                  <a:pt x="368740" y="4187593"/>
                  <a:pt x="565660" y="4186715"/>
                  <a:pt x="616039" y="4327018"/>
                </a:cubicBezTo>
                <a:cubicBezTo>
                  <a:pt x="717591" y="4570251"/>
                  <a:pt x="264473" y="4615998"/>
                  <a:pt x="331916" y="4338455"/>
                </a:cubicBezTo>
                <a:close/>
                <a:moveTo>
                  <a:pt x="333855" y="5181172"/>
                </a:moveTo>
                <a:cubicBezTo>
                  <a:pt x="370679" y="5030759"/>
                  <a:pt x="567212" y="5028983"/>
                  <a:pt x="617978" y="5169735"/>
                </a:cubicBezTo>
                <a:cubicBezTo>
                  <a:pt x="719918" y="5414275"/>
                  <a:pt x="266800" y="5458714"/>
                  <a:pt x="333855" y="5181172"/>
                </a:cubicBezTo>
                <a:close/>
                <a:moveTo>
                  <a:pt x="421078" y="6207733"/>
                </a:moveTo>
                <a:cubicBezTo>
                  <a:pt x="349369" y="6178712"/>
                  <a:pt x="311381" y="6082828"/>
                  <a:pt x="342000" y="6004100"/>
                </a:cubicBezTo>
                <a:cubicBezTo>
                  <a:pt x="393562" y="5869515"/>
                  <a:pt x="573417" y="5884035"/>
                  <a:pt x="619529" y="6012902"/>
                </a:cubicBezTo>
                <a:cubicBezTo>
                  <a:pt x="665662" y="6123735"/>
                  <a:pt x="552086" y="6260954"/>
                  <a:pt x="421078" y="6207733"/>
                </a:cubicBezTo>
                <a:close/>
                <a:moveTo>
                  <a:pt x="336958" y="6867484"/>
                </a:moveTo>
                <a:cubicBezTo>
                  <a:pt x="373782" y="6716173"/>
                  <a:pt x="570702" y="6716173"/>
                  <a:pt x="621081" y="6856048"/>
                </a:cubicBezTo>
                <a:cubicBezTo>
                  <a:pt x="722633" y="7099280"/>
                  <a:pt x="269515" y="7145027"/>
                  <a:pt x="336958" y="6867484"/>
                </a:cubicBezTo>
                <a:close/>
                <a:moveTo>
                  <a:pt x="409443" y="7886570"/>
                </a:moveTo>
                <a:cubicBezTo>
                  <a:pt x="352083" y="7855773"/>
                  <a:pt x="322220" y="7779250"/>
                  <a:pt x="338897" y="7710201"/>
                </a:cubicBezTo>
                <a:cubicBezTo>
                  <a:pt x="375721" y="7559339"/>
                  <a:pt x="572642" y="7558890"/>
                  <a:pt x="623020" y="7698764"/>
                </a:cubicBezTo>
                <a:cubicBezTo>
                  <a:pt x="671867" y="7815765"/>
                  <a:pt x="543554" y="7958703"/>
                  <a:pt x="409443" y="7886570"/>
                </a:cubicBezTo>
                <a:close/>
                <a:moveTo>
                  <a:pt x="426099" y="8736762"/>
                </a:moveTo>
                <a:cubicBezTo>
                  <a:pt x="354390" y="8707741"/>
                  <a:pt x="316402" y="8611858"/>
                  <a:pt x="347021" y="8533128"/>
                </a:cubicBezTo>
                <a:cubicBezTo>
                  <a:pt x="398583" y="8398544"/>
                  <a:pt x="578439" y="8413064"/>
                  <a:pt x="624551" y="8541930"/>
                </a:cubicBezTo>
                <a:cubicBezTo>
                  <a:pt x="670704" y="8652764"/>
                  <a:pt x="557128" y="8789983"/>
                  <a:pt x="426099" y="8736762"/>
                </a:cubicBezTo>
                <a:close/>
                <a:moveTo>
                  <a:pt x="427651" y="9579928"/>
                </a:moveTo>
                <a:cubicBezTo>
                  <a:pt x="276087" y="9518354"/>
                  <a:pt x="326874" y="9252248"/>
                  <a:pt x="508281" y="9283045"/>
                </a:cubicBezTo>
                <a:cubicBezTo>
                  <a:pt x="728063" y="9321296"/>
                  <a:pt x="635043" y="9664375"/>
                  <a:pt x="427651" y="9579928"/>
                </a:cubicBezTo>
                <a:close/>
              </a:path>
            </a:pathLst>
          </a:custGeom>
          <a:solidFill>
            <a:srgbClr val="B9D0FF"/>
          </a:solidFill>
          <a:ln w="28575">
            <a:solidFill>
              <a:srgbClr val="FF0000"/>
            </a:solidFill>
          </a:ln>
        </p:spPr>
        <p:txBody>
          <a:bodyPr spcFirstLastPara="1" vert="vert270" wrap="square" lIns="45725" tIns="22850" rIns="45725" bIns="22850" anchor="ctr" anchorCtr="0">
            <a:noAutofit/>
          </a:bodyPr>
          <a:lstStyle/>
          <a:p>
            <a:pPr marL="342900" lvl="0" indent="-342900">
              <a:buClrTx/>
              <a:buFont typeface="Wingdings" panose="05000000000000000000" pitchFamily="2" charset="2"/>
              <a:buChar char="§"/>
              <a:defRPr/>
            </a:pPr>
            <a:r>
              <a:rPr lang="es-MX" sz="1800" dirty="0">
                <a:latin typeface="Helvetica" pitchFamily="2" charset="0"/>
              </a:rPr>
              <a:t>En el tema anterior nos hemos dado </a:t>
            </a:r>
            <a:r>
              <a:rPr lang="es-MX" sz="1800" dirty="0" smtClean="0">
                <a:latin typeface="Helvetica" pitchFamily="2" charset="0"/>
              </a:rPr>
              <a:t>cuenta </a:t>
            </a:r>
            <a:r>
              <a:rPr lang="es-MX" sz="1800" dirty="0">
                <a:latin typeface="Helvetica" pitchFamily="2" charset="0"/>
              </a:rPr>
              <a:t>cómo la gracia de Dios justifica a la persona gratuitamente.</a:t>
            </a:r>
          </a:p>
          <a:p>
            <a:pPr lvl="0">
              <a:buClrTx/>
              <a:defRPr/>
            </a:pPr>
            <a:endParaRPr lang="es-MX" sz="1000" dirty="0">
              <a:latin typeface="Helvetica" pitchFamily="2" charset="0"/>
            </a:endParaRPr>
          </a:p>
          <a:p>
            <a:pPr marL="342900" lvl="0" indent="-342900">
              <a:buClrTx/>
              <a:buFont typeface="Wingdings" panose="05000000000000000000" pitchFamily="2" charset="2"/>
              <a:buChar char="§"/>
              <a:defRPr/>
            </a:pPr>
            <a:r>
              <a:rPr lang="es-MX" sz="1800" dirty="0">
                <a:latin typeface="Helvetica" pitchFamily="2" charset="0"/>
              </a:rPr>
              <a:t>Es un acto de amor máximo a la humanidad, dicha acción la concretiza Jesús en su pasión, muerte y resurrección. Nosotros por nuestra condición de bautizados participamos de la vida agraciada de Dios (justificados).</a:t>
            </a:r>
            <a:endParaRPr lang="es-GT" sz="1800" dirty="0">
              <a:solidFill>
                <a:prstClr val="black"/>
              </a:solidFill>
              <a:latin typeface="Helvetica" pitchFamily="2" charset="0"/>
              <a:cs typeface="Helvetica" panose="020B0604020202020204" pitchFamily="34" charset="0"/>
            </a:endParaRPr>
          </a:p>
        </p:txBody>
      </p:sp>
      <p:grpSp>
        <p:nvGrpSpPr>
          <p:cNvPr id="10" name="Google Shape;10163;p49"/>
          <p:cNvGrpSpPr/>
          <p:nvPr/>
        </p:nvGrpSpPr>
        <p:grpSpPr>
          <a:xfrm>
            <a:off x="8121731" y="199210"/>
            <a:ext cx="596950" cy="787025"/>
            <a:chOff x="5055688" y="2345363"/>
            <a:chExt cx="596950" cy="787025"/>
          </a:xfrm>
          <a:solidFill>
            <a:srgbClr val="FF0000"/>
          </a:solidFill>
        </p:grpSpPr>
        <p:sp>
          <p:nvSpPr>
            <p:cNvPr id="11" name="Google Shape;10164;p49"/>
            <p:cNvSpPr/>
            <p:nvPr/>
          </p:nvSpPr>
          <p:spPr>
            <a:xfrm>
              <a:off x="5055688" y="2345363"/>
              <a:ext cx="596950" cy="637750"/>
            </a:xfrm>
            <a:custGeom>
              <a:avLst/>
              <a:gdLst/>
              <a:ahLst/>
              <a:cxnLst/>
              <a:rect l="l" t="t" r="r" b="b"/>
              <a:pathLst>
                <a:path w="23878" h="25510" extrusionOk="0">
                  <a:moveTo>
                    <a:pt x="9319" y="13860"/>
                  </a:moveTo>
                  <a:cubicBezTo>
                    <a:pt x="10279" y="12918"/>
                    <a:pt x="12156" y="9044"/>
                    <a:pt x="12266" y="8637"/>
                  </a:cubicBezTo>
                  <a:cubicBezTo>
                    <a:pt x="12592" y="7409"/>
                    <a:pt x="9249" y="5749"/>
                    <a:pt x="10519" y="3419"/>
                  </a:cubicBezTo>
                  <a:cubicBezTo>
                    <a:pt x="12533" y="0"/>
                    <a:pt x="19835" y="6069"/>
                    <a:pt x="21752" y="7569"/>
                  </a:cubicBezTo>
                  <a:cubicBezTo>
                    <a:pt x="23878" y="9234"/>
                    <a:pt x="23674" y="13651"/>
                    <a:pt x="17583" y="11585"/>
                  </a:cubicBezTo>
                  <a:cubicBezTo>
                    <a:pt x="16498" y="11218"/>
                    <a:pt x="14164" y="15657"/>
                    <a:pt x="13602" y="16794"/>
                  </a:cubicBezTo>
                  <a:cubicBezTo>
                    <a:pt x="13602" y="16794"/>
                    <a:pt x="18095" y="21823"/>
                    <a:pt x="16816" y="23698"/>
                  </a:cubicBezTo>
                  <a:cubicBezTo>
                    <a:pt x="15154" y="25510"/>
                    <a:pt x="6064" y="19877"/>
                    <a:pt x="3102" y="16255"/>
                  </a:cubicBezTo>
                  <a:cubicBezTo>
                    <a:pt x="1" y="11903"/>
                    <a:pt x="4271" y="12984"/>
                    <a:pt x="9319" y="13860"/>
                  </a:cubicBezTo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10165;p49"/>
            <p:cNvSpPr/>
            <p:nvPr/>
          </p:nvSpPr>
          <p:spPr>
            <a:xfrm>
              <a:off x="5070063" y="2817713"/>
              <a:ext cx="263375" cy="314675"/>
            </a:xfrm>
            <a:custGeom>
              <a:avLst/>
              <a:gdLst/>
              <a:ahLst/>
              <a:cxnLst/>
              <a:rect l="l" t="t" r="r" b="b"/>
              <a:pathLst>
                <a:path w="10535" h="12587" extrusionOk="0">
                  <a:moveTo>
                    <a:pt x="5325" y="0"/>
                  </a:moveTo>
                  <a:cubicBezTo>
                    <a:pt x="5124" y="0"/>
                    <a:pt x="4917" y="101"/>
                    <a:pt x="4823" y="334"/>
                  </a:cubicBezTo>
                  <a:cubicBezTo>
                    <a:pt x="3264" y="4210"/>
                    <a:pt x="1396" y="7966"/>
                    <a:pt x="100" y="11946"/>
                  </a:cubicBezTo>
                  <a:cubicBezTo>
                    <a:pt x="0" y="12255"/>
                    <a:pt x="293" y="12586"/>
                    <a:pt x="595" y="12586"/>
                  </a:cubicBezTo>
                  <a:cubicBezTo>
                    <a:pt x="676" y="12586"/>
                    <a:pt x="758" y="12562"/>
                    <a:pt x="833" y="12508"/>
                  </a:cubicBezTo>
                  <a:cubicBezTo>
                    <a:pt x="2567" y="11253"/>
                    <a:pt x="4168" y="9852"/>
                    <a:pt x="5655" y="8312"/>
                  </a:cubicBezTo>
                  <a:cubicBezTo>
                    <a:pt x="7174" y="6740"/>
                    <a:pt x="8626" y="5107"/>
                    <a:pt x="10180" y="3572"/>
                  </a:cubicBezTo>
                  <a:cubicBezTo>
                    <a:pt x="10534" y="3221"/>
                    <a:pt x="10193" y="2721"/>
                    <a:pt x="9809" y="2721"/>
                  </a:cubicBezTo>
                  <a:cubicBezTo>
                    <a:pt x="9697" y="2721"/>
                    <a:pt x="9580" y="2764"/>
                    <a:pt x="9477" y="2866"/>
                  </a:cubicBezTo>
                  <a:cubicBezTo>
                    <a:pt x="6833" y="5479"/>
                    <a:pt x="4463" y="8325"/>
                    <a:pt x="1591" y="10676"/>
                  </a:cubicBezTo>
                  <a:lnTo>
                    <a:pt x="1591" y="10676"/>
                  </a:lnTo>
                  <a:cubicBezTo>
                    <a:pt x="2835" y="7257"/>
                    <a:pt x="4427" y="3973"/>
                    <a:pt x="5784" y="597"/>
                  </a:cubicBezTo>
                  <a:cubicBezTo>
                    <a:pt x="5929" y="237"/>
                    <a:pt x="5634" y="0"/>
                    <a:pt x="532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10166;p49"/>
            <p:cNvSpPr/>
            <p:nvPr/>
          </p:nvSpPr>
          <p:spPr>
            <a:xfrm>
              <a:off x="5331213" y="2401313"/>
              <a:ext cx="305800" cy="196050"/>
            </a:xfrm>
            <a:custGeom>
              <a:avLst/>
              <a:gdLst/>
              <a:ahLst/>
              <a:cxnLst/>
              <a:rect l="l" t="t" r="r" b="b"/>
              <a:pathLst>
                <a:path w="12232" h="7842" extrusionOk="0">
                  <a:moveTo>
                    <a:pt x="701" y="1"/>
                  </a:moveTo>
                  <a:cubicBezTo>
                    <a:pt x="347" y="1"/>
                    <a:pt x="1" y="356"/>
                    <a:pt x="253" y="728"/>
                  </a:cubicBezTo>
                  <a:cubicBezTo>
                    <a:pt x="1483" y="2538"/>
                    <a:pt x="3360" y="3764"/>
                    <a:pt x="5140" y="4973"/>
                  </a:cubicBezTo>
                  <a:cubicBezTo>
                    <a:pt x="7059" y="6279"/>
                    <a:pt x="9065" y="7400"/>
                    <a:pt x="11372" y="7832"/>
                  </a:cubicBezTo>
                  <a:cubicBezTo>
                    <a:pt x="11407" y="7839"/>
                    <a:pt x="11442" y="7842"/>
                    <a:pt x="11475" y="7842"/>
                  </a:cubicBezTo>
                  <a:cubicBezTo>
                    <a:pt x="12027" y="7842"/>
                    <a:pt x="12231" y="6981"/>
                    <a:pt x="11637" y="6871"/>
                  </a:cubicBezTo>
                  <a:cubicBezTo>
                    <a:pt x="9463" y="6465"/>
                    <a:pt x="7578" y="5430"/>
                    <a:pt x="5766" y="4198"/>
                  </a:cubicBezTo>
                  <a:cubicBezTo>
                    <a:pt x="4097" y="3062"/>
                    <a:pt x="2267" y="1925"/>
                    <a:pt x="1114" y="225"/>
                  </a:cubicBezTo>
                  <a:cubicBezTo>
                    <a:pt x="1007" y="66"/>
                    <a:pt x="853" y="1"/>
                    <a:pt x="70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2052" name="Picture 4" descr="Enlace Único Icono.Chain Enlace Símbolo. Icono De Enlace A La Fuente.  Ilustraciones svg, vectoriales, clip art vectorizado libre de derechos.  Image 8474758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752" t="12752" r="10735" b="11121"/>
          <a:stretch/>
        </p:blipFill>
        <p:spPr bwMode="auto">
          <a:xfrm>
            <a:off x="1807535" y="2711302"/>
            <a:ext cx="1198195" cy="11921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52572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8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180;p12"/>
          <p:cNvSpPr/>
          <p:nvPr/>
        </p:nvSpPr>
        <p:spPr>
          <a:xfrm>
            <a:off x="1181828" y="984053"/>
            <a:ext cx="7260728" cy="3204162"/>
          </a:xfrm>
          <a:custGeom>
            <a:avLst/>
            <a:gdLst/>
            <a:ahLst/>
            <a:cxnLst/>
            <a:rect l="l" t="t" r="r" b="b"/>
            <a:pathLst>
              <a:path w="9320197" h="5261956" extrusionOk="0">
                <a:moveTo>
                  <a:pt x="0" y="0"/>
                </a:moveTo>
                <a:lnTo>
                  <a:pt x="9320197" y="0"/>
                </a:lnTo>
                <a:lnTo>
                  <a:pt x="9320197" y="5261956"/>
                </a:lnTo>
                <a:lnTo>
                  <a:pt x="0" y="526195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endParaRPr sz="1800"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473587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8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lecha: pentágono 2">
            <a:extLst>
              <a:ext uri="{FF2B5EF4-FFF2-40B4-BE49-F238E27FC236}">
                <a16:creationId xmlns:a16="http://schemas.microsoft.com/office/drawing/2014/main" id="{4E83A53C-7E18-434E-AFE7-AD0F630BC75A}"/>
              </a:ext>
            </a:extLst>
          </p:cNvPr>
          <p:cNvSpPr/>
          <p:nvPr/>
        </p:nvSpPr>
        <p:spPr>
          <a:xfrm rot="10800000" flipV="1">
            <a:off x="5752838" y="1189719"/>
            <a:ext cx="2717846" cy="803658"/>
          </a:xfrm>
          <a:prstGeom prst="homePlate">
            <a:avLst/>
          </a:prstGeom>
          <a:solidFill>
            <a:srgbClr val="B9D0FF"/>
          </a:solidFill>
          <a:ln w="25400" cap="flat" cmpd="sng" algn="ctr">
            <a:solidFill>
              <a:srgbClr val="FF0000"/>
            </a:solidFill>
            <a:prstDash val="solid"/>
          </a:ln>
          <a:effectLst/>
          <a:scene3d>
            <a:camera prst="orthographicFront"/>
            <a:lightRig rig="threePt" dir="t"/>
          </a:scene3d>
          <a:sp3d>
            <a:bevelT w="101600" prst="riblet"/>
          </a:sp3d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4000" b="1" i="0" u="none" strike="noStrike" kern="0" cap="none" spc="10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Script MT Bold" panose="03040602040607080904" pitchFamily="66" charset="0"/>
                <a:ea typeface="+mn-ea"/>
                <a:cs typeface="+mn-cs"/>
              </a:rPr>
              <a:t>Objetivos</a:t>
            </a:r>
            <a:endParaRPr kumimoji="0" lang="es-GT" sz="4000" b="1" i="0" u="none" strike="noStrike" kern="0" cap="none" spc="10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Script MT Bold" panose="03040602040607080904" pitchFamily="66" charset="0"/>
              <a:ea typeface="+mn-ea"/>
              <a:cs typeface="+mn-cs"/>
            </a:endParaRPr>
          </a:p>
        </p:txBody>
      </p:sp>
      <p:grpSp>
        <p:nvGrpSpPr>
          <p:cNvPr id="11" name="Google Shape;10163;p49"/>
          <p:cNvGrpSpPr/>
          <p:nvPr/>
        </p:nvGrpSpPr>
        <p:grpSpPr>
          <a:xfrm>
            <a:off x="7889359" y="186281"/>
            <a:ext cx="596950" cy="787025"/>
            <a:chOff x="5055688" y="2345363"/>
            <a:chExt cx="596950" cy="787025"/>
          </a:xfrm>
          <a:solidFill>
            <a:srgbClr val="FF0000"/>
          </a:solidFill>
        </p:grpSpPr>
        <p:sp>
          <p:nvSpPr>
            <p:cNvPr id="12" name="Google Shape;10164;p49"/>
            <p:cNvSpPr/>
            <p:nvPr/>
          </p:nvSpPr>
          <p:spPr>
            <a:xfrm>
              <a:off x="5055688" y="2345363"/>
              <a:ext cx="596950" cy="637750"/>
            </a:xfrm>
            <a:custGeom>
              <a:avLst/>
              <a:gdLst/>
              <a:ahLst/>
              <a:cxnLst/>
              <a:rect l="l" t="t" r="r" b="b"/>
              <a:pathLst>
                <a:path w="23878" h="25510" extrusionOk="0">
                  <a:moveTo>
                    <a:pt x="9319" y="13860"/>
                  </a:moveTo>
                  <a:cubicBezTo>
                    <a:pt x="10279" y="12918"/>
                    <a:pt x="12156" y="9044"/>
                    <a:pt x="12266" y="8637"/>
                  </a:cubicBezTo>
                  <a:cubicBezTo>
                    <a:pt x="12592" y="7409"/>
                    <a:pt x="9249" y="5749"/>
                    <a:pt x="10519" y="3419"/>
                  </a:cubicBezTo>
                  <a:cubicBezTo>
                    <a:pt x="12533" y="0"/>
                    <a:pt x="19835" y="6069"/>
                    <a:pt x="21752" y="7569"/>
                  </a:cubicBezTo>
                  <a:cubicBezTo>
                    <a:pt x="23878" y="9234"/>
                    <a:pt x="23674" y="13651"/>
                    <a:pt x="17583" y="11585"/>
                  </a:cubicBezTo>
                  <a:cubicBezTo>
                    <a:pt x="16498" y="11218"/>
                    <a:pt x="14164" y="15657"/>
                    <a:pt x="13602" y="16794"/>
                  </a:cubicBezTo>
                  <a:cubicBezTo>
                    <a:pt x="13602" y="16794"/>
                    <a:pt x="18095" y="21823"/>
                    <a:pt x="16816" y="23698"/>
                  </a:cubicBezTo>
                  <a:cubicBezTo>
                    <a:pt x="15154" y="25510"/>
                    <a:pt x="6064" y="19877"/>
                    <a:pt x="3102" y="16255"/>
                  </a:cubicBezTo>
                  <a:cubicBezTo>
                    <a:pt x="1" y="11903"/>
                    <a:pt x="4271" y="12984"/>
                    <a:pt x="9319" y="13860"/>
                  </a:cubicBezTo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10165;p49"/>
            <p:cNvSpPr/>
            <p:nvPr/>
          </p:nvSpPr>
          <p:spPr>
            <a:xfrm>
              <a:off x="5070063" y="2817713"/>
              <a:ext cx="263375" cy="314675"/>
            </a:xfrm>
            <a:custGeom>
              <a:avLst/>
              <a:gdLst/>
              <a:ahLst/>
              <a:cxnLst/>
              <a:rect l="l" t="t" r="r" b="b"/>
              <a:pathLst>
                <a:path w="10535" h="12587" extrusionOk="0">
                  <a:moveTo>
                    <a:pt x="5325" y="0"/>
                  </a:moveTo>
                  <a:cubicBezTo>
                    <a:pt x="5124" y="0"/>
                    <a:pt x="4917" y="101"/>
                    <a:pt x="4823" y="334"/>
                  </a:cubicBezTo>
                  <a:cubicBezTo>
                    <a:pt x="3264" y="4210"/>
                    <a:pt x="1396" y="7966"/>
                    <a:pt x="100" y="11946"/>
                  </a:cubicBezTo>
                  <a:cubicBezTo>
                    <a:pt x="0" y="12255"/>
                    <a:pt x="293" y="12586"/>
                    <a:pt x="595" y="12586"/>
                  </a:cubicBezTo>
                  <a:cubicBezTo>
                    <a:pt x="676" y="12586"/>
                    <a:pt x="758" y="12562"/>
                    <a:pt x="833" y="12508"/>
                  </a:cubicBezTo>
                  <a:cubicBezTo>
                    <a:pt x="2567" y="11253"/>
                    <a:pt x="4168" y="9852"/>
                    <a:pt x="5655" y="8312"/>
                  </a:cubicBezTo>
                  <a:cubicBezTo>
                    <a:pt x="7174" y="6740"/>
                    <a:pt x="8626" y="5107"/>
                    <a:pt x="10180" y="3572"/>
                  </a:cubicBezTo>
                  <a:cubicBezTo>
                    <a:pt x="10534" y="3221"/>
                    <a:pt x="10193" y="2721"/>
                    <a:pt x="9809" y="2721"/>
                  </a:cubicBezTo>
                  <a:cubicBezTo>
                    <a:pt x="9697" y="2721"/>
                    <a:pt x="9580" y="2764"/>
                    <a:pt x="9477" y="2866"/>
                  </a:cubicBezTo>
                  <a:cubicBezTo>
                    <a:pt x="6833" y="5479"/>
                    <a:pt x="4463" y="8325"/>
                    <a:pt x="1591" y="10676"/>
                  </a:cubicBezTo>
                  <a:lnTo>
                    <a:pt x="1591" y="10676"/>
                  </a:lnTo>
                  <a:cubicBezTo>
                    <a:pt x="2835" y="7257"/>
                    <a:pt x="4427" y="3973"/>
                    <a:pt x="5784" y="597"/>
                  </a:cubicBezTo>
                  <a:cubicBezTo>
                    <a:pt x="5929" y="237"/>
                    <a:pt x="5634" y="0"/>
                    <a:pt x="532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10166;p49"/>
            <p:cNvSpPr/>
            <p:nvPr/>
          </p:nvSpPr>
          <p:spPr>
            <a:xfrm>
              <a:off x="5331213" y="2401313"/>
              <a:ext cx="305800" cy="196050"/>
            </a:xfrm>
            <a:custGeom>
              <a:avLst/>
              <a:gdLst/>
              <a:ahLst/>
              <a:cxnLst/>
              <a:rect l="l" t="t" r="r" b="b"/>
              <a:pathLst>
                <a:path w="12232" h="7842" extrusionOk="0">
                  <a:moveTo>
                    <a:pt x="701" y="1"/>
                  </a:moveTo>
                  <a:cubicBezTo>
                    <a:pt x="347" y="1"/>
                    <a:pt x="1" y="356"/>
                    <a:pt x="253" y="728"/>
                  </a:cubicBezTo>
                  <a:cubicBezTo>
                    <a:pt x="1483" y="2538"/>
                    <a:pt x="3360" y="3764"/>
                    <a:pt x="5140" y="4973"/>
                  </a:cubicBezTo>
                  <a:cubicBezTo>
                    <a:pt x="7059" y="6279"/>
                    <a:pt x="9065" y="7400"/>
                    <a:pt x="11372" y="7832"/>
                  </a:cubicBezTo>
                  <a:cubicBezTo>
                    <a:pt x="11407" y="7839"/>
                    <a:pt x="11442" y="7842"/>
                    <a:pt x="11475" y="7842"/>
                  </a:cubicBezTo>
                  <a:cubicBezTo>
                    <a:pt x="12027" y="7842"/>
                    <a:pt x="12231" y="6981"/>
                    <a:pt x="11637" y="6871"/>
                  </a:cubicBezTo>
                  <a:cubicBezTo>
                    <a:pt x="9463" y="6465"/>
                    <a:pt x="7578" y="5430"/>
                    <a:pt x="5766" y="4198"/>
                  </a:cubicBezTo>
                  <a:cubicBezTo>
                    <a:pt x="4097" y="3062"/>
                    <a:pt x="2267" y="1925"/>
                    <a:pt x="1114" y="225"/>
                  </a:cubicBezTo>
                  <a:cubicBezTo>
                    <a:pt x="1007" y="66"/>
                    <a:pt x="853" y="1"/>
                    <a:pt x="70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1026" name="Picture 2" descr="Ilustración de Icono De Misión O Logotipo De Objetivo De Negocio En  Concepto De Diseño Rojo Sobre Un Fondo Blanco Aislado Vector Eps 10 y más  Vectores ...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620" t="16910" r="9860" b="15554"/>
          <a:stretch/>
        </p:blipFill>
        <p:spPr bwMode="auto">
          <a:xfrm>
            <a:off x="6580634" y="2455861"/>
            <a:ext cx="1584250" cy="15614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Google Shape;2060;p14"/>
          <p:cNvSpPr/>
          <p:nvPr/>
        </p:nvSpPr>
        <p:spPr>
          <a:xfrm rot="20916955">
            <a:off x="1373199" y="573887"/>
            <a:ext cx="4414023" cy="3741506"/>
          </a:xfrm>
          <a:custGeom>
            <a:avLst/>
            <a:gdLst/>
            <a:ahLst/>
            <a:cxnLst/>
            <a:rect l="l" t="t" r="r" b="b"/>
            <a:pathLst>
              <a:path w="5251862" h="7069938" extrusionOk="0">
                <a:moveTo>
                  <a:pt x="5222410" y="6813987"/>
                </a:moveTo>
                <a:cubicBezTo>
                  <a:pt x="5212333" y="6642598"/>
                  <a:pt x="5239525" y="6441119"/>
                  <a:pt x="5228318" y="6232344"/>
                </a:cubicBezTo>
                <a:cubicBezTo>
                  <a:pt x="5200801" y="5748888"/>
                  <a:pt x="5216503" y="6100108"/>
                  <a:pt x="5216503" y="5623595"/>
                </a:cubicBezTo>
                <a:cubicBezTo>
                  <a:pt x="5217563" y="5086818"/>
                  <a:pt x="5145640" y="4746909"/>
                  <a:pt x="5171150" y="3879288"/>
                </a:cubicBezTo>
                <a:cubicBezTo>
                  <a:pt x="5180676" y="3675971"/>
                  <a:pt x="5184435" y="3783420"/>
                  <a:pt x="5156933" y="3298564"/>
                </a:cubicBezTo>
                <a:cubicBezTo>
                  <a:pt x="5109248" y="2611579"/>
                  <a:pt x="5104627" y="8841"/>
                  <a:pt x="5053607" y="7583"/>
                </a:cubicBezTo>
                <a:cubicBezTo>
                  <a:pt x="4622057" y="-4294"/>
                  <a:pt x="4125298" y="16717"/>
                  <a:pt x="4127984" y="16717"/>
                </a:cubicBezTo>
                <a:cubicBezTo>
                  <a:pt x="3641174" y="16717"/>
                  <a:pt x="4092213" y="-31089"/>
                  <a:pt x="3498643" y="34986"/>
                </a:cubicBezTo>
                <a:cubicBezTo>
                  <a:pt x="3234824" y="64213"/>
                  <a:pt x="2584284" y="27987"/>
                  <a:pt x="2553687" y="26149"/>
                </a:cubicBezTo>
                <a:cubicBezTo>
                  <a:pt x="2529265" y="27973"/>
                  <a:pt x="1980977" y="70915"/>
                  <a:pt x="1924078" y="66037"/>
                </a:cubicBezTo>
                <a:cubicBezTo>
                  <a:pt x="1362845" y="18188"/>
                  <a:pt x="283823" y="91885"/>
                  <a:pt x="350841" y="86766"/>
                </a:cubicBezTo>
                <a:cubicBezTo>
                  <a:pt x="333401" y="86766"/>
                  <a:pt x="48382" y="81280"/>
                  <a:pt x="51067" y="81591"/>
                </a:cubicBezTo>
                <a:cubicBezTo>
                  <a:pt x="49258" y="81591"/>
                  <a:pt x="47845" y="927409"/>
                  <a:pt x="47845" y="1549096"/>
                </a:cubicBezTo>
                <a:cubicBezTo>
                  <a:pt x="47788" y="1550142"/>
                  <a:pt x="14477" y="2054412"/>
                  <a:pt x="11608" y="2282078"/>
                </a:cubicBezTo>
                <a:cubicBezTo>
                  <a:pt x="11608" y="2310711"/>
                  <a:pt x="47039" y="2646519"/>
                  <a:pt x="42474" y="2691059"/>
                </a:cubicBezTo>
                <a:cubicBezTo>
                  <a:pt x="-17336" y="3284297"/>
                  <a:pt x="75136" y="3869418"/>
                  <a:pt x="20201" y="5052330"/>
                </a:cubicBezTo>
                <a:cubicBezTo>
                  <a:pt x="-1521" y="5475946"/>
                  <a:pt x="27663" y="5412911"/>
                  <a:pt x="20469" y="5633054"/>
                </a:cubicBezTo>
                <a:cubicBezTo>
                  <a:pt x="-15697" y="6632445"/>
                  <a:pt x="4372" y="6114898"/>
                  <a:pt x="17784" y="6759789"/>
                </a:cubicBezTo>
                <a:cubicBezTo>
                  <a:pt x="23663" y="7034696"/>
                  <a:pt x="12442" y="7046644"/>
                  <a:pt x="30122" y="7046955"/>
                </a:cubicBezTo>
                <a:cubicBezTo>
                  <a:pt x="1162637" y="7064248"/>
                  <a:pt x="2134447" y="7074881"/>
                  <a:pt x="3606775" y="7048779"/>
                </a:cubicBezTo>
                <a:cubicBezTo>
                  <a:pt x="4191031" y="7037510"/>
                  <a:pt x="4199355" y="7074358"/>
                  <a:pt x="4261879" y="7069494"/>
                </a:cubicBezTo>
                <a:cubicBezTo>
                  <a:pt x="5451067" y="6978730"/>
                  <a:pt x="5249517" y="7216874"/>
                  <a:pt x="5222410" y="6813987"/>
                </a:cubicBezTo>
                <a:close/>
                <a:moveTo>
                  <a:pt x="284558" y="795993"/>
                </a:moveTo>
                <a:cubicBezTo>
                  <a:pt x="234909" y="775900"/>
                  <a:pt x="208607" y="708906"/>
                  <a:pt x="230075" y="654382"/>
                </a:cubicBezTo>
                <a:cubicBezTo>
                  <a:pt x="266043" y="562106"/>
                  <a:pt x="389763" y="571862"/>
                  <a:pt x="421958" y="661085"/>
                </a:cubicBezTo>
                <a:cubicBezTo>
                  <a:pt x="453630" y="737228"/>
                  <a:pt x="376068" y="833450"/>
                  <a:pt x="284558" y="795993"/>
                </a:cubicBezTo>
                <a:close/>
                <a:moveTo>
                  <a:pt x="275159" y="1374596"/>
                </a:moveTo>
                <a:cubicBezTo>
                  <a:pt x="235446" y="1353273"/>
                  <a:pt x="214769" y="1300291"/>
                  <a:pt x="226316" y="1252484"/>
                </a:cubicBezTo>
                <a:cubicBezTo>
                  <a:pt x="251812" y="1148033"/>
                  <a:pt x="388152" y="1147722"/>
                  <a:pt x="423032" y="1244566"/>
                </a:cubicBezTo>
                <a:cubicBezTo>
                  <a:pt x="456852" y="1325559"/>
                  <a:pt x="367758" y="1424538"/>
                  <a:pt x="275159" y="1374596"/>
                </a:cubicBezTo>
                <a:close/>
                <a:moveTo>
                  <a:pt x="286706" y="1963238"/>
                </a:moveTo>
                <a:cubicBezTo>
                  <a:pt x="237057" y="1943146"/>
                  <a:pt x="210755" y="1876759"/>
                  <a:pt x="231955" y="1821939"/>
                </a:cubicBezTo>
                <a:cubicBezTo>
                  <a:pt x="267655" y="1729054"/>
                  <a:pt x="392180" y="1739107"/>
                  <a:pt x="424106" y="1828330"/>
                </a:cubicBezTo>
                <a:cubicBezTo>
                  <a:pt x="456047" y="1904770"/>
                  <a:pt x="377948" y="2000384"/>
                  <a:pt x="286706" y="1963238"/>
                </a:cubicBezTo>
                <a:close/>
                <a:moveTo>
                  <a:pt x="288048" y="2547002"/>
                </a:moveTo>
                <a:cubicBezTo>
                  <a:pt x="238399" y="2526909"/>
                  <a:pt x="212098" y="2460523"/>
                  <a:pt x="233297" y="2406014"/>
                </a:cubicBezTo>
                <a:cubicBezTo>
                  <a:pt x="268997" y="2312832"/>
                  <a:pt x="393523" y="2322886"/>
                  <a:pt x="425449" y="2412108"/>
                </a:cubicBezTo>
                <a:cubicBezTo>
                  <a:pt x="457658" y="2489142"/>
                  <a:pt x="378485" y="2583851"/>
                  <a:pt x="288048" y="2547002"/>
                </a:cubicBezTo>
                <a:close/>
                <a:moveTo>
                  <a:pt x="229807" y="3003790"/>
                </a:moveTo>
                <a:cubicBezTo>
                  <a:pt x="255302" y="2899339"/>
                  <a:pt x="391643" y="2898731"/>
                  <a:pt x="426523" y="2995872"/>
                </a:cubicBezTo>
                <a:cubicBezTo>
                  <a:pt x="496834" y="3164278"/>
                  <a:pt x="183111" y="3195951"/>
                  <a:pt x="229807" y="3003790"/>
                </a:cubicBezTo>
                <a:close/>
                <a:moveTo>
                  <a:pt x="231149" y="3587257"/>
                </a:moveTo>
                <a:cubicBezTo>
                  <a:pt x="256645" y="3483117"/>
                  <a:pt x="392717" y="3481887"/>
                  <a:pt x="427866" y="3579339"/>
                </a:cubicBezTo>
                <a:cubicBezTo>
                  <a:pt x="498446" y="3748650"/>
                  <a:pt x="184722" y="3779418"/>
                  <a:pt x="231149" y="3587257"/>
                </a:cubicBezTo>
                <a:close/>
                <a:moveTo>
                  <a:pt x="291539" y="4298011"/>
                </a:moveTo>
                <a:cubicBezTo>
                  <a:pt x="241890" y="4277919"/>
                  <a:pt x="215589" y="4211532"/>
                  <a:pt x="236788" y="4157023"/>
                </a:cubicBezTo>
                <a:cubicBezTo>
                  <a:pt x="272488" y="4063841"/>
                  <a:pt x="397013" y="4073895"/>
                  <a:pt x="428940" y="4163117"/>
                </a:cubicBezTo>
                <a:cubicBezTo>
                  <a:pt x="460880" y="4239854"/>
                  <a:pt x="382244" y="4334860"/>
                  <a:pt x="291539" y="4298011"/>
                </a:cubicBezTo>
                <a:close/>
                <a:moveTo>
                  <a:pt x="233297" y="4754800"/>
                </a:moveTo>
                <a:cubicBezTo>
                  <a:pt x="258793" y="4650037"/>
                  <a:pt x="395134" y="4650037"/>
                  <a:pt x="430014" y="4746881"/>
                </a:cubicBezTo>
                <a:cubicBezTo>
                  <a:pt x="500325" y="4915287"/>
                  <a:pt x="186602" y="4946960"/>
                  <a:pt x="233297" y="4754800"/>
                </a:cubicBezTo>
                <a:close/>
                <a:moveTo>
                  <a:pt x="283483" y="5460378"/>
                </a:moveTo>
                <a:cubicBezTo>
                  <a:pt x="243770" y="5439056"/>
                  <a:pt x="223093" y="5386073"/>
                  <a:pt x="234640" y="5338266"/>
                </a:cubicBezTo>
                <a:cubicBezTo>
                  <a:pt x="260136" y="5233815"/>
                  <a:pt x="396476" y="5233504"/>
                  <a:pt x="431356" y="5330348"/>
                </a:cubicBezTo>
                <a:cubicBezTo>
                  <a:pt x="465177" y="5411355"/>
                  <a:pt x="376337" y="5510320"/>
                  <a:pt x="283483" y="5460378"/>
                </a:cubicBezTo>
                <a:close/>
                <a:moveTo>
                  <a:pt x="295016" y="6049021"/>
                </a:moveTo>
                <a:cubicBezTo>
                  <a:pt x="245367" y="6028928"/>
                  <a:pt x="219066" y="5962541"/>
                  <a:pt x="240265" y="5908032"/>
                </a:cubicBezTo>
                <a:cubicBezTo>
                  <a:pt x="275965" y="5814851"/>
                  <a:pt x="400490" y="5824904"/>
                  <a:pt x="432416" y="5914126"/>
                </a:cubicBezTo>
                <a:cubicBezTo>
                  <a:pt x="464371" y="5990863"/>
                  <a:pt x="385735" y="6085869"/>
                  <a:pt x="295016" y="6049021"/>
                </a:cubicBezTo>
                <a:close/>
                <a:moveTo>
                  <a:pt x="296090" y="6632799"/>
                </a:moveTo>
                <a:cubicBezTo>
                  <a:pt x="191153" y="6590167"/>
                  <a:pt x="226316" y="6405925"/>
                  <a:pt x="351915" y="6427248"/>
                </a:cubicBezTo>
                <a:cubicBezTo>
                  <a:pt x="504085" y="6453731"/>
                  <a:pt x="439681" y="6691267"/>
                  <a:pt x="296090" y="6632799"/>
                </a:cubicBezTo>
                <a:close/>
              </a:path>
            </a:pathLst>
          </a:custGeom>
          <a:solidFill>
            <a:srgbClr val="B9D0FF"/>
          </a:solidFill>
          <a:ln w="28575">
            <a:solidFill>
              <a:srgbClr val="FF0000"/>
            </a:solidFill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285750" lvl="0" indent="-285750">
              <a:buFont typeface="Wingdings" panose="05000000000000000000" pitchFamily="2" charset="2"/>
              <a:buChar char="§"/>
              <a:defRPr/>
            </a:pPr>
            <a:r>
              <a:rPr lang="es-MX" sz="1800" dirty="0">
                <a:latin typeface="Helvetica" pitchFamily="2" charset="0"/>
              </a:rPr>
              <a:t>Conocer las diversas visiones inadecuadas que hoy tienen las distintas corrientes sobre la persona humana presentes en nuestra sociedad, y cómo su propia visión la parcializan y no ven su integridad.</a:t>
            </a:r>
          </a:p>
          <a:p>
            <a:pPr lvl="0">
              <a:defRPr/>
            </a:pPr>
            <a:endParaRPr lang="es-MX" sz="1000" dirty="0">
              <a:latin typeface="Helvetica" pitchFamily="2" charset="0"/>
            </a:endParaRPr>
          </a:p>
          <a:p>
            <a:pPr marL="285750" lvl="0" indent="-285750">
              <a:buFont typeface="Wingdings" panose="05000000000000000000" pitchFamily="2" charset="2"/>
              <a:buChar char="§"/>
              <a:defRPr/>
            </a:pPr>
            <a:r>
              <a:rPr lang="es-MX" sz="1800" dirty="0">
                <a:latin typeface="Helvetica" pitchFamily="2" charset="0"/>
              </a:rPr>
              <a:t>Tomar acciones concretas en favor de aquellas personas que son víctimas de estas visiones reductivas, para que con nuestra ayuda recuperen su dignidad según el proyecto de Dios.</a:t>
            </a:r>
            <a:endParaRPr lang="es-GT" sz="1800" dirty="0">
              <a:latin typeface="Helvetica" pitchFamily="2" charset="0"/>
              <a:cs typeface="Helvetica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318141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8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lecha: pentágono 1">
            <a:extLst>
              <a:ext uri="{FF2B5EF4-FFF2-40B4-BE49-F238E27FC236}">
                <a16:creationId xmlns:a16="http://schemas.microsoft.com/office/drawing/2014/main" id="{BE4974BA-2650-4AEF-AD26-4F007CDDA993}"/>
              </a:ext>
            </a:extLst>
          </p:cNvPr>
          <p:cNvSpPr/>
          <p:nvPr/>
        </p:nvSpPr>
        <p:spPr>
          <a:xfrm>
            <a:off x="1169581" y="1090378"/>
            <a:ext cx="2882730" cy="705334"/>
          </a:xfrm>
          <a:prstGeom prst="homePlate">
            <a:avLst/>
          </a:prstGeom>
          <a:solidFill>
            <a:srgbClr val="B9D0FF"/>
          </a:solidFill>
          <a:ln w="12700" cap="flat" cmpd="sng" algn="ctr">
            <a:solidFill>
              <a:srgbClr val="FF0000"/>
            </a:solidFill>
            <a:prstDash val="solid"/>
            <a:miter lim="800000"/>
          </a:ln>
          <a:effectLst/>
          <a:scene3d>
            <a:camera prst="orthographicFront"/>
            <a:lightRig rig="threePt" dir="t"/>
          </a:scene3d>
          <a:sp3d>
            <a:bevelT w="101600" prst="riblet"/>
          </a:sp3d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4000" b="1" i="0" u="none" strike="noStrike" kern="1200" cap="none" spc="10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Script MT Bold" panose="03040602040607080904" pitchFamily="66" charset="0"/>
                <a:ea typeface="+mn-ea"/>
                <a:cs typeface="+mn-cs"/>
              </a:rPr>
              <a:t>Enseñanza</a:t>
            </a:r>
            <a:endParaRPr kumimoji="0" lang="es-GT" sz="4000" b="1" i="0" u="none" strike="noStrike" kern="1200" cap="none" spc="10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Script MT Bold" panose="03040602040607080904" pitchFamily="66" charset="0"/>
              <a:ea typeface="+mn-ea"/>
              <a:cs typeface="+mn-cs"/>
            </a:endParaRPr>
          </a:p>
        </p:txBody>
      </p:sp>
      <p:sp>
        <p:nvSpPr>
          <p:cNvPr id="13" name="Google Shape;4067;p31"/>
          <p:cNvSpPr/>
          <p:nvPr/>
        </p:nvSpPr>
        <p:spPr>
          <a:xfrm rot="5253523">
            <a:off x="4377106" y="540663"/>
            <a:ext cx="3719783" cy="3994915"/>
          </a:xfrm>
          <a:custGeom>
            <a:avLst/>
            <a:gdLst/>
            <a:ahLst/>
            <a:cxnLst/>
            <a:rect l="l" t="t" r="r" b="b"/>
            <a:pathLst>
              <a:path w="7585406" h="10211301" extrusionOk="0">
                <a:moveTo>
                  <a:pt x="7542868" y="9841623"/>
                </a:moveTo>
                <a:cubicBezTo>
                  <a:pt x="7528314" y="9594081"/>
                  <a:pt x="7567588" y="9303080"/>
                  <a:pt x="7551401" y="9001541"/>
                </a:cubicBezTo>
                <a:cubicBezTo>
                  <a:pt x="7511657" y="8303272"/>
                  <a:pt x="7534336" y="8810548"/>
                  <a:pt x="7534336" y="8122308"/>
                </a:cubicBezTo>
                <a:cubicBezTo>
                  <a:pt x="7535867" y="7347026"/>
                  <a:pt x="7431987" y="6856088"/>
                  <a:pt x="7468831" y="5602959"/>
                </a:cubicBezTo>
                <a:cubicBezTo>
                  <a:pt x="7482590" y="5309303"/>
                  <a:pt x="7488019" y="5464494"/>
                  <a:pt x="7448297" y="4764204"/>
                </a:cubicBezTo>
                <a:cubicBezTo>
                  <a:pt x="7379425" y="3771973"/>
                  <a:pt x="7372750" y="12770"/>
                  <a:pt x="7299060" y="10952"/>
                </a:cubicBezTo>
                <a:cubicBezTo>
                  <a:pt x="6675762" y="-6203"/>
                  <a:pt x="5958280" y="24145"/>
                  <a:pt x="5962158" y="24145"/>
                </a:cubicBezTo>
                <a:cubicBezTo>
                  <a:pt x="5259046" y="24145"/>
                  <a:pt x="5910494" y="-44903"/>
                  <a:pt x="5053185" y="50531"/>
                </a:cubicBezTo>
                <a:cubicBezTo>
                  <a:pt x="4672143" y="92745"/>
                  <a:pt x="3732552" y="40422"/>
                  <a:pt x="3688358" y="37767"/>
                </a:cubicBezTo>
                <a:cubicBezTo>
                  <a:pt x="3653085" y="40402"/>
                  <a:pt x="2861179" y="102425"/>
                  <a:pt x="2778998" y="95379"/>
                </a:cubicBezTo>
                <a:cubicBezTo>
                  <a:pt x="1968393" y="26269"/>
                  <a:pt x="409933" y="132712"/>
                  <a:pt x="506729" y="125319"/>
                </a:cubicBezTo>
                <a:cubicBezTo>
                  <a:pt x="481540" y="125319"/>
                  <a:pt x="69879" y="117395"/>
                  <a:pt x="73758" y="117844"/>
                </a:cubicBezTo>
                <a:cubicBezTo>
                  <a:pt x="71145" y="117844"/>
                  <a:pt x="69104" y="1339482"/>
                  <a:pt x="69104" y="2237401"/>
                </a:cubicBezTo>
                <a:cubicBezTo>
                  <a:pt x="69022" y="2238912"/>
                  <a:pt x="20910" y="2967242"/>
                  <a:pt x="16766" y="3296066"/>
                </a:cubicBezTo>
                <a:cubicBezTo>
                  <a:pt x="16766" y="3337422"/>
                  <a:pt x="67940" y="3822438"/>
                  <a:pt x="61347" y="3886769"/>
                </a:cubicBezTo>
                <a:cubicBezTo>
                  <a:pt x="-25039" y="4743598"/>
                  <a:pt x="108520" y="5588705"/>
                  <a:pt x="29177" y="7297216"/>
                </a:cubicBezTo>
                <a:cubicBezTo>
                  <a:pt x="-2198" y="7909055"/>
                  <a:pt x="39955" y="7818012"/>
                  <a:pt x="29564" y="8135971"/>
                </a:cubicBezTo>
                <a:cubicBezTo>
                  <a:pt x="-22671" y="9579417"/>
                  <a:pt x="6315" y="8831911"/>
                  <a:pt x="25686" y="9763343"/>
                </a:cubicBezTo>
                <a:cubicBezTo>
                  <a:pt x="34178" y="10160399"/>
                  <a:pt x="17970" y="10177656"/>
                  <a:pt x="43506" y="10178105"/>
                </a:cubicBezTo>
                <a:cubicBezTo>
                  <a:pt x="1679229" y="10203082"/>
                  <a:pt x="3082839" y="10218440"/>
                  <a:pt x="5209362" y="10180740"/>
                </a:cubicBezTo>
                <a:cubicBezTo>
                  <a:pt x="6053219" y="10164463"/>
                  <a:pt x="6065241" y="10217684"/>
                  <a:pt x="6155547" y="10210659"/>
                </a:cubicBezTo>
                <a:cubicBezTo>
                  <a:pt x="7873123" y="10079566"/>
                  <a:pt x="7582019" y="10423523"/>
                  <a:pt x="7542868" y="9841623"/>
                </a:cubicBezTo>
                <a:close/>
                <a:moveTo>
                  <a:pt x="410994" y="1149674"/>
                </a:moveTo>
                <a:cubicBezTo>
                  <a:pt x="339285" y="1120654"/>
                  <a:pt x="301297" y="1023892"/>
                  <a:pt x="332304" y="945142"/>
                </a:cubicBezTo>
                <a:cubicBezTo>
                  <a:pt x="384254" y="811864"/>
                  <a:pt x="562946" y="825956"/>
                  <a:pt x="609445" y="954822"/>
                </a:cubicBezTo>
                <a:cubicBezTo>
                  <a:pt x="655190" y="1064798"/>
                  <a:pt x="543166" y="1203774"/>
                  <a:pt x="410994" y="1149674"/>
                </a:cubicBezTo>
                <a:close/>
                <a:moveTo>
                  <a:pt x="397420" y="1985366"/>
                </a:moveTo>
                <a:cubicBezTo>
                  <a:pt x="340060" y="1954569"/>
                  <a:pt x="310197" y="1878045"/>
                  <a:pt x="326874" y="1808997"/>
                </a:cubicBezTo>
                <a:cubicBezTo>
                  <a:pt x="363698" y="1658135"/>
                  <a:pt x="560618" y="1657686"/>
                  <a:pt x="610997" y="1797560"/>
                </a:cubicBezTo>
                <a:cubicBezTo>
                  <a:pt x="659844" y="1914540"/>
                  <a:pt x="531163" y="2057498"/>
                  <a:pt x="397420" y="1985366"/>
                </a:cubicBezTo>
                <a:close/>
                <a:moveTo>
                  <a:pt x="414097" y="2835557"/>
                </a:moveTo>
                <a:cubicBezTo>
                  <a:pt x="342387" y="2806537"/>
                  <a:pt x="304400" y="2710653"/>
                  <a:pt x="335019" y="2631475"/>
                </a:cubicBezTo>
                <a:cubicBezTo>
                  <a:pt x="386581" y="2497319"/>
                  <a:pt x="566436" y="2511839"/>
                  <a:pt x="612548" y="2640706"/>
                </a:cubicBezTo>
                <a:cubicBezTo>
                  <a:pt x="658681" y="2751110"/>
                  <a:pt x="545881" y="2889208"/>
                  <a:pt x="414097" y="2835557"/>
                </a:cubicBezTo>
                <a:close/>
                <a:moveTo>
                  <a:pt x="416036" y="3678703"/>
                </a:moveTo>
                <a:cubicBezTo>
                  <a:pt x="344327" y="3649683"/>
                  <a:pt x="306339" y="3553799"/>
                  <a:pt x="336958" y="3475070"/>
                </a:cubicBezTo>
                <a:cubicBezTo>
                  <a:pt x="388520" y="3340485"/>
                  <a:pt x="568375" y="3355006"/>
                  <a:pt x="614487" y="3483872"/>
                </a:cubicBezTo>
                <a:cubicBezTo>
                  <a:pt x="661008" y="3595134"/>
                  <a:pt x="546656" y="3731925"/>
                  <a:pt x="416036" y="3678703"/>
                </a:cubicBezTo>
                <a:close/>
                <a:moveTo>
                  <a:pt x="331916" y="4338455"/>
                </a:moveTo>
                <a:cubicBezTo>
                  <a:pt x="368740" y="4187593"/>
                  <a:pt x="565660" y="4186715"/>
                  <a:pt x="616039" y="4327018"/>
                </a:cubicBezTo>
                <a:cubicBezTo>
                  <a:pt x="717591" y="4570251"/>
                  <a:pt x="264473" y="4615998"/>
                  <a:pt x="331916" y="4338455"/>
                </a:cubicBezTo>
                <a:close/>
                <a:moveTo>
                  <a:pt x="333855" y="5181172"/>
                </a:moveTo>
                <a:cubicBezTo>
                  <a:pt x="370679" y="5030759"/>
                  <a:pt x="567212" y="5028983"/>
                  <a:pt x="617978" y="5169735"/>
                </a:cubicBezTo>
                <a:cubicBezTo>
                  <a:pt x="719918" y="5414275"/>
                  <a:pt x="266800" y="5458714"/>
                  <a:pt x="333855" y="5181172"/>
                </a:cubicBezTo>
                <a:close/>
                <a:moveTo>
                  <a:pt x="421078" y="6207733"/>
                </a:moveTo>
                <a:cubicBezTo>
                  <a:pt x="349369" y="6178712"/>
                  <a:pt x="311381" y="6082828"/>
                  <a:pt x="342000" y="6004100"/>
                </a:cubicBezTo>
                <a:cubicBezTo>
                  <a:pt x="393562" y="5869515"/>
                  <a:pt x="573417" y="5884035"/>
                  <a:pt x="619529" y="6012902"/>
                </a:cubicBezTo>
                <a:cubicBezTo>
                  <a:pt x="665662" y="6123735"/>
                  <a:pt x="552086" y="6260954"/>
                  <a:pt x="421078" y="6207733"/>
                </a:cubicBezTo>
                <a:close/>
                <a:moveTo>
                  <a:pt x="336958" y="6867484"/>
                </a:moveTo>
                <a:cubicBezTo>
                  <a:pt x="373782" y="6716173"/>
                  <a:pt x="570702" y="6716173"/>
                  <a:pt x="621081" y="6856048"/>
                </a:cubicBezTo>
                <a:cubicBezTo>
                  <a:pt x="722633" y="7099280"/>
                  <a:pt x="269515" y="7145027"/>
                  <a:pt x="336958" y="6867484"/>
                </a:cubicBezTo>
                <a:close/>
                <a:moveTo>
                  <a:pt x="409443" y="7886570"/>
                </a:moveTo>
                <a:cubicBezTo>
                  <a:pt x="352083" y="7855773"/>
                  <a:pt x="322220" y="7779250"/>
                  <a:pt x="338897" y="7710201"/>
                </a:cubicBezTo>
                <a:cubicBezTo>
                  <a:pt x="375721" y="7559339"/>
                  <a:pt x="572642" y="7558890"/>
                  <a:pt x="623020" y="7698764"/>
                </a:cubicBezTo>
                <a:cubicBezTo>
                  <a:pt x="671867" y="7815765"/>
                  <a:pt x="543554" y="7958703"/>
                  <a:pt x="409443" y="7886570"/>
                </a:cubicBezTo>
                <a:close/>
                <a:moveTo>
                  <a:pt x="426099" y="8736762"/>
                </a:moveTo>
                <a:cubicBezTo>
                  <a:pt x="354390" y="8707741"/>
                  <a:pt x="316402" y="8611858"/>
                  <a:pt x="347021" y="8533128"/>
                </a:cubicBezTo>
                <a:cubicBezTo>
                  <a:pt x="398583" y="8398544"/>
                  <a:pt x="578439" y="8413064"/>
                  <a:pt x="624551" y="8541930"/>
                </a:cubicBezTo>
                <a:cubicBezTo>
                  <a:pt x="670704" y="8652764"/>
                  <a:pt x="557128" y="8789983"/>
                  <a:pt x="426099" y="8736762"/>
                </a:cubicBezTo>
                <a:close/>
                <a:moveTo>
                  <a:pt x="427651" y="9579928"/>
                </a:moveTo>
                <a:cubicBezTo>
                  <a:pt x="276087" y="9518354"/>
                  <a:pt x="326874" y="9252248"/>
                  <a:pt x="508281" y="9283045"/>
                </a:cubicBezTo>
                <a:cubicBezTo>
                  <a:pt x="728063" y="9321296"/>
                  <a:pt x="635043" y="9664375"/>
                  <a:pt x="427651" y="9579928"/>
                </a:cubicBezTo>
                <a:close/>
              </a:path>
            </a:pathLst>
          </a:custGeom>
          <a:solidFill>
            <a:srgbClr val="B9D0FF"/>
          </a:solidFill>
          <a:ln w="28575">
            <a:solidFill>
              <a:srgbClr val="FF0000"/>
            </a:solidFill>
          </a:ln>
        </p:spPr>
        <p:txBody>
          <a:bodyPr spcFirstLastPara="1" vert="vert270" wrap="square" lIns="45725" tIns="22850" rIns="45725" bIns="22850" anchor="ctr" anchorCtr="0">
            <a:noAutofit/>
          </a:bodyPr>
          <a:lstStyle/>
          <a:p>
            <a:pPr lvl="0" algn="ctr">
              <a:defRPr/>
            </a:pPr>
            <a:r>
              <a:rPr lang="es-MX" sz="1800" dirty="0">
                <a:latin typeface="Helvetica" pitchFamily="2" charset="0"/>
              </a:rPr>
              <a:t>«América Latina constituye el espacio histórico donde se da el encuentro de tres universos culturales: el indígena, el blanco y el africano, enriquecidos después por diversas corrientes migratorias. Se da, al mismo tiempo, una convergencia de formas distintas de ver el mundo, el hombre y Dios y de reaccionar frente a ellos. Se ha fraguado una especie de mestizaje latinoamericano (…)</a:t>
            </a:r>
            <a:endParaRPr lang="es-GT" sz="1800" dirty="0">
              <a:latin typeface="Helvetica" pitchFamily="2" charset="0"/>
              <a:cs typeface="Helvetica" panose="020B0604020202020204" pitchFamily="34" charset="0"/>
            </a:endParaRPr>
          </a:p>
        </p:txBody>
      </p:sp>
      <p:grpSp>
        <p:nvGrpSpPr>
          <p:cNvPr id="15" name="Google Shape;10163;p49"/>
          <p:cNvGrpSpPr/>
          <p:nvPr/>
        </p:nvGrpSpPr>
        <p:grpSpPr>
          <a:xfrm>
            <a:off x="8165805" y="122485"/>
            <a:ext cx="596950" cy="787025"/>
            <a:chOff x="5055688" y="2345363"/>
            <a:chExt cx="596950" cy="787025"/>
          </a:xfrm>
          <a:solidFill>
            <a:srgbClr val="FF0000"/>
          </a:solidFill>
        </p:grpSpPr>
        <p:sp>
          <p:nvSpPr>
            <p:cNvPr id="16" name="Google Shape;10164;p49"/>
            <p:cNvSpPr/>
            <p:nvPr/>
          </p:nvSpPr>
          <p:spPr>
            <a:xfrm>
              <a:off x="5055688" y="2345363"/>
              <a:ext cx="596950" cy="637750"/>
            </a:xfrm>
            <a:custGeom>
              <a:avLst/>
              <a:gdLst/>
              <a:ahLst/>
              <a:cxnLst/>
              <a:rect l="l" t="t" r="r" b="b"/>
              <a:pathLst>
                <a:path w="23878" h="25510" extrusionOk="0">
                  <a:moveTo>
                    <a:pt x="9319" y="13860"/>
                  </a:moveTo>
                  <a:cubicBezTo>
                    <a:pt x="10279" y="12918"/>
                    <a:pt x="12156" y="9044"/>
                    <a:pt x="12266" y="8637"/>
                  </a:cubicBezTo>
                  <a:cubicBezTo>
                    <a:pt x="12592" y="7409"/>
                    <a:pt x="9249" y="5749"/>
                    <a:pt x="10519" y="3419"/>
                  </a:cubicBezTo>
                  <a:cubicBezTo>
                    <a:pt x="12533" y="0"/>
                    <a:pt x="19835" y="6069"/>
                    <a:pt x="21752" y="7569"/>
                  </a:cubicBezTo>
                  <a:cubicBezTo>
                    <a:pt x="23878" y="9234"/>
                    <a:pt x="23674" y="13651"/>
                    <a:pt x="17583" y="11585"/>
                  </a:cubicBezTo>
                  <a:cubicBezTo>
                    <a:pt x="16498" y="11218"/>
                    <a:pt x="14164" y="15657"/>
                    <a:pt x="13602" y="16794"/>
                  </a:cubicBezTo>
                  <a:cubicBezTo>
                    <a:pt x="13602" y="16794"/>
                    <a:pt x="18095" y="21823"/>
                    <a:pt x="16816" y="23698"/>
                  </a:cubicBezTo>
                  <a:cubicBezTo>
                    <a:pt x="15154" y="25510"/>
                    <a:pt x="6064" y="19877"/>
                    <a:pt x="3102" y="16255"/>
                  </a:cubicBezTo>
                  <a:cubicBezTo>
                    <a:pt x="1" y="11903"/>
                    <a:pt x="4271" y="12984"/>
                    <a:pt x="9319" y="13860"/>
                  </a:cubicBezTo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65;p49"/>
            <p:cNvSpPr/>
            <p:nvPr/>
          </p:nvSpPr>
          <p:spPr>
            <a:xfrm>
              <a:off x="5070063" y="2817713"/>
              <a:ext cx="263375" cy="314675"/>
            </a:xfrm>
            <a:custGeom>
              <a:avLst/>
              <a:gdLst/>
              <a:ahLst/>
              <a:cxnLst/>
              <a:rect l="l" t="t" r="r" b="b"/>
              <a:pathLst>
                <a:path w="10535" h="12587" extrusionOk="0">
                  <a:moveTo>
                    <a:pt x="5325" y="0"/>
                  </a:moveTo>
                  <a:cubicBezTo>
                    <a:pt x="5124" y="0"/>
                    <a:pt x="4917" y="101"/>
                    <a:pt x="4823" y="334"/>
                  </a:cubicBezTo>
                  <a:cubicBezTo>
                    <a:pt x="3264" y="4210"/>
                    <a:pt x="1396" y="7966"/>
                    <a:pt x="100" y="11946"/>
                  </a:cubicBezTo>
                  <a:cubicBezTo>
                    <a:pt x="0" y="12255"/>
                    <a:pt x="293" y="12586"/>
                    <a:pt x="595" y="12586"/>
                  </a:cubicBezTo>
                  <a:cubicBezTo>
                    <a:pt x="676" y="12586"/>
                    <a:pt x="758" y="12562"/>
                    <a:pt x="833" y="12508"/>
                  </a:cubicBezTo>
                  <a:cubicBezTo>
                    <a:pt x="2567" y="11253"/>
                    <a:pt x="4168" y="9852"/>
                    <a:pt x="5655" y="8312"/>
                  </a:cubicBezTo>
                  <a:cubicBezTo>
                    <a:pt x="7174" y="6740"/>
                    <a:pt x="8626" y="5107"/>
                    <a:pt x="10180" y="3572"/>
                  </a:cubicBezTo>
                  <a:cubicBezTo>
                    <a:pt x="10534" y="3221"/>
                    <a:pt x="10193" y="2721"/>
                    <a:pt x="9809" y="2721"/>
                  </a:cubicBezTo>
                  <a:cubicBezTo>
                    <a:pt x="9697" y="2721"/>
                    <a:pt x="9580" y="2764"/>
                    <a:pt x="9477" y="2866"/>
                  </a:cubicBezTo>
                  <a:cubicBezTo>
                    <a:pt x="6833" y="5479"/>
                    <a:pt x="4463" y="8325"/>
                    <a:pt x="1591" y="10676"/>
                  </a:cubicBezTo>
                  <a:lnTo>
                    <a:pt x="1591" y="10676"/>
                  </a:lnTo>
                  <a:cubicBezTo>
                    <a:pt x="2835" y="7257"/>
                    <a:pt x="4427" y="3973"/>
                    <a:pt x="5784" y="597"/>
                  </a:cubicBezTo>
                  <a:cubicBezTo>
                    <a:pt x="5929" y="237"/>
                    <a:pt x="5634" y="0"/>
                    <a:pt x="532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10166;p49"/>
            <p:cNvSpPr/>
            <p:nvPr/>
          </p:nvSpPr>
          <p:spPr>
            <a:xfrm>
              <a:off x="5331213" y="2401313"/>
              <a:ext cx="305800" cy="196050"/>
            </a:xfrm>
            <a:custGeom>
              <a:avLst/>
              <a:gdLst/>
              <a:ahLst/>
              <a:cxnLst/>
              <a:rect l="l" t="t" r="r" b="b"/>
              <a:pathLst>
                <a:path w="12232" h="7842" extrusionOk="0">
                  <a:moveTo>
                    <a:pt x="701" y="1"/>
                  </a:moveTo>
                  <a:cubicBezTo>
                    <a:pt x="347" y="1"/>
                    <a:pt x="1" y="356"/>
                    <a:pt x="253" y="728"/>
                  </a:cubicBezTo>
                  <a:cubicBezTo>
                    <a:pt x="1483" y="2538"/>
                    <a:pt x="3360" y="3764"/>
                    <a:pt x="5140" y="4973"/>
                  </a:cubicBezTo>
                  <a:cubicBezTo>
                    <a:pt x="7059" y="6279"/>
                    <a:pt x="9065" y="7400"/>
                    <a:pt x="11372" y="7832"/>
                  </a:cubicBezTo>
                  <a:cubicBezTo>
                    <a:pt x="11407" y="7839"/>
                    <a:pt x="11442" y="7842"/>
                    <a:pt x="11475" y="7842"/>
                  </a:cubicBezTo>
                  <a:cubicBezTo>
                    <a:pt x="12027" y="7842"/>
                    <a:pt x="12231" y="6981"/>
                    <a:pt x="11637" y="6871"/>
                  </a:cubicBezTo>
                  <a:cubicBezTo>
                    <a:pt x="9463" y="6465"/>
                    <a:pt x="7578" y="5430"/>
                    <a:pt x="5766" y="4198"/>
                  </a:cubicBezTo>
                  <a:cubicBezTo>
                    <a:pt x="4097" y="3062"/>
                    <a:pt x="2267" y="1925"/>
                    <a:pt x="1114" y="225"/>
                  </a:cubicBezTo>
                  <a:cubicBezTo>
                    <a:pt x="1007" y="66"/>
                    <a:pt x="853" y="1"/>
                    <a:pt x="70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1028" name="Picture 4" descr="Our Work | Education — RefuSH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9689" y="2562446"/>
            <a:ext cx="1458699" cy="14586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973272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8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Google Shape;4067;p31"/>
          <p:cNvSpPr/>
          <p:nvPr/>
        </p:nvSpPr>
        <p:spPr>
          <a:xfrm rot="5253523">
            <a:off x="2951143" y="218461"/>
            <a:ext cx="3308713" cy="4896372"/>
          </a:xfrm>
          <a:custGeom>
            <a:avLst/>
            <a:gdLst/>
            <a:ahLst/>
            <a:cxnLst/>
            <a:rect l="l" t="t" r="r" b="b"/>
            <a:pathLst>
              <a:path w="7585406" h="10211301" extrusionOk="0">
                <a:moveTo>
                  <a:pt x="7542868" y="9841623"/>
                </a:moveTo>
                <a:cubicBezTo>
                  <a:pt x="7528314" y="9594081"/>
                  <a:pt x="7567588" y="9303080"/>
                  <a:pt x="7551401" y="9001541"/>
                </a:cubicBezTo>
                <a:cubicBezTo>
                  <a:pt x="7511657" y="8303272"/>
                  <a:pt x="7534336" y="8810548"/>
                  <a:pt x="7534336" y="8122308"/>
                </a:cubicBezTo>
                <a:cubicBezTo>
                  <a:pt x="7535867" y="7347026"/>
                  <a:pt x="7431987" y="6856088"/>
                  <a:pt x="7468831" y="5602959"/>
                </a:cubicBezTo>
                <a:cubicBezTo>
                  <a:pt x="7482590" y="5309303"/>
                  <a:pt x="7488019" y="5464494"/>
                  <a:pt x="7448297" y="4764204"/>
                </a:cubicBezTo>
                <a:cubicBezTo>
                  <a:pt x="7379425" y="3771973"/>
                  <a:pt x="7372750" y="12770"/>
                  <a:pt x="7299060" y="10952"/>
                </a:cubicBezTo>
                <a:cubicBezTo>
                  <a:pt x="6675762" y="-6203"/>
                  <a:pt x="5958280" y="24145"/>
                  <a:pt x="5962158" y="24145"/>
                </a:cubicBezTo>
                <a:cubicBezTo>
                  <a:pt x="5259046" y="24145"/>
                  <a:pt x="5910494" y="-44903"/>
                  <a:pt x="5053185" y="50531"/>
                </a:cubicBezTo>
                <a:cubicBezTo>
                  <a:pt x="4672143" y="92745"/>
                  <a:pt x="3732552" y="40422"/>
                  <a:pt x="3688358" y="37767"/>
                </a:cubicBezTo>
                <a:cubicBezTo>
                  <a:pt x="3653085" y="40402"/>
                  <a:pt x="2861179" y="102425"/>
                  <a:pt x="2778998" y="95379"/>
                </a:cubicBezTo>
                <a:cubicBezTo>
                  <a:pt x="1968393" y="26269"/>
                  <a:pt x="409933" y="132712"/>
                  <a:pt x="506729" y="125319"/>
                </a:cubicBezTo>
                <a:cubicBezTo>
                  <a:pt x="481540" y="125319"/>
                  <a:pt x="69879" y="117395"/>
                  <a:pt x="73758" y="117844"/>
                </a:cubicBezTo>
                <a:cubicBezTo>
                  <a:pt x="71145" y="117844"/>
                  <a:pt x="69104" y="1339482"/>
                  <a:pt x="69104" y="2237401"/>
                </a:cubicBezTo>
                <a:cubicBezTo>
                  <a:pt x="69022" y="2238912"/>
                  <a:pt x="20910" y="2967242"/>
                  <a:pt x="16766" y="3296066"/>
                </a:cubicBezTo>
                <a:cubicBezTo>
                  <a:pt x="16766" y="3337422"/>
                  <a:pt x="67940" y="3822438"/>
                  <a:pt x="61347" y="3886769"/>
                </a:cubicBezTo>
                <a:cubicBezTo>
                  <a:pt x="-25039" y="4743598"/>
                  <a:pt x="108520" y="5588705"/>
                  <a:pt x="29177" y="7297216"/>
                </a:cubicBezTo>
                <a:cubicBezTo>
                  <a:pt x="-2198" y="7909055"/>
                  <a:pt x="39955" y="7818012"/>
                  <a:pt x="29564" y="8135971"/>
                </a:cubicBezTo>
                <a:cubicBezTo>
                  <a:pt x="-22671" y="9579417"/>
                  <a:pt x="6315" y="8831911"/>
                  <a:pt x="25686" y="9763343"/>
                </a:cubicBezTo>
                <a:cubicBezTo>
                  <a:pt x="34178" y="10160399"/>
                  <a:pt x="17970" y="10177656"/>
                  <a:pt x="43506" y="10178105"/>
                </a:cubicBezTo>
                <a:cubicBezTo>
                  <a:pt x="1679229" y="10203082"/>
                  <a:pt x="3082839" y="10218440"/>
                  <a:pt x="5209362" y="10180740"/>
                </a:cubicBezTo>
                <a:cubicBezTo>
                  <a:pt x="6053219" y="10164463"/>
                  <a:pt x="6065241" y="10217684"/>
                  <a:pt x="6155547" y="10210659"/>
                </a:cubicBezTo>
                <a:cubicBezTo>
                  <a:pt x="7873123" y="10079566"/>
                  <a:pt x="7582019" y="10423523"/>
                  <a:pt x="7542868" y="9841623"/>
                </a:cubicBezTo>
                <a:close/>
                <a:moveTo>
                  <a:pt x="410994" y="1149674"/>
                </a:moveTo>
                <a:cubicBezTo>
                  <a:pt x="339285" y="1120654"/>
                  <a:pt x="301297" y="1023892"/>
                  <a:pt x="332304" y="945142"/>
                </a:cubicBezTo>
                <a:cubicBezTo>
                  <a:pt x="384254" y="811864"/>
                  <a:pt x="562946" y="825956"/>
                  <a:pt x="609445" y="954822"/>
                </a:cubicBezTo>
                <a:cubicBezTo>
                  <a:pt x="655190" y="1064798"/>
                  <a:pt x="543166" y="1203774"/>
                  <a:pt x="410994" y="1149674"/>
                </a:cubicBezTo>
                <a:close/>
                <a:moveTo>
                  <a:pt x="397420" y="1985366"/>
                </a:moveTo>
                <a:cubicBezTo>
                  <a:pt x="340060" y="1954569"/>
                  <a:pt x="310197" y="1878045"/>
                  <a:pt x="326874" y="1808997"/>
                </a:cubicBezTo>
                <a:cubicBezTo>
                  <a:pt x="363698" y="1658135"/>
                  <a:pt x="560618" y="1657686"/>
                  <a:pt x="610997" y="1797560"/>
                </a:cubicBezTo>
                <a:cubicBezTo>
                  <a:pt x="659844" y="1914540"/>
                  <a:pt x="531163" y="2057498"/>
                  <a:pt x="397420" y="1985366"/>
                </a:cubicBezTo>
                <a:close/>
                <a:moveTo>
                  <a:pt x="414097" y="2835557"/>
                </a:moveTo>
                <a:cubicBezTo>
                  <a:pt x="342387" y="2806537"/>
                  <a:pt x="304400" y="2710653"/>
                  <a:pt x="335019" y="2631475"/>
                </a:cubicBezTo>
                <a:cubicBezTo>
                  <a:pt x="386581" y="2497319"/>
                  <a:pt x="566436" y="2511839"/>
                  <a:pt x="612548" y="2640706"/>
                </a:cubicBezTo>
                <a:cubicBezTo>
                  <a:pt x="658681" y="2751110"/>
                  <a:pt x="545881" y="2889208"/>
                  <a:pt x="414097" y="2835557"/>
                </a:cubicBezTo>
                <a:close/>
                <a:moveTo>
                  <a:pt x="416036" y="3678703"/>
                </a:moveTo>
                <a:cubicBezTo>
                  <a:pt x="344327" y="3649683"/>
                  <a:pt x="306339" y="3553799"/>
                  <a:pt x="336958" y="3475070"/>
                </a:cubicBezTo>
                <a:cubicBezTo>
                  <a:pt x="388520" y="3340485"/>
                  <a:pt x="568375" y="3355006"/>
                  <a:pt x="614487" y="3483872"/>
                </a:cubicBezTo>
                <a:cubicBezTo>
                  <a:pt x="661008" y="3595134"/>
                  <a:pt x="546656" y="3731925"/>
                  <a:pt x="416036" y="3678703"/>
                </a:cubicBezTo>
                <a:close/>
                <a:moveTo>
                  <a:pt x="331916" y="4338455"/>
                </a:moveTo>
                <a:cubicBezTo>
                  <a:pt x="368740" y="4187593"/>
                  <a:pt x="565660" y="4186715"/>
                  <a:pt x="616039" y="4327018"/>
                </a:cubicBezTo>
                <a:cubicBezTo>
                  <a:pt x="717591" y="4570251"/>
                  <a:pt x="264473" y="4615998"/>
                  <a:pt x="331916" y="4338455"/>
                </a:cubicBezTo>
                <a:close/>
                <a:moveTo>
                  <a:pt x="333855" y="5181172"/>
                </a:moveTo>
                <a:cubicBezTo>
                  <a:pt x="370679" y="5030759"/>
                  <a:pt x="567212" y="5028983"/>
                  <a:pt x="617978" y="5169735"/>
                </a:cubicBezTo>
                <a:cubicBezTo>
                  <a:pt x="719918" y="5414275"/>
                  <a:pt x="266800" y="5458714"/>
                  <a:pt x="333855" y="5181172"/>
                </a:cubicBezTo>
                <a:close/>
                <a:moveTo>
                  <a:pt x="421078" y="6207733"/>
                </a:moveTo>
                <a:cubicBezTo>
                  <a:pt x="349369" y="6178712"/>
                  <a:pt x="311381" y="6082828"/>
                  <a:pt x="342000" y="6004100"/>
                </a:cubicBezTo>
                <a:cubicBezTo>
                  <a:pt x="393562" y="5869515"/>
                  <a:pt x="573417" y="5884035"/>
                  <a:pt x="619529" y="6012902"/>
                </a:cubicBezTo>
                <a:cubicBezTo>
                  <a:pt x="665662" y="6123735"/>
                  <a:pt x="552086" y="6260954"/>
                  <a:pt x="421078" y="6207733"/>
                </a:cubicBezTo>
                <a:close/>
                <a:moveTo>
                  <a:pt x="336958" y="6867484"/>
                </a:moveTo>
                <a:cubicBezTo>
                  <a:pt x="373782" y="6716173"/>
                  <a:pt x="570702" y="6716173"/>
                  <a:pt x="621081" y="6856048"/>
                </a:cubicBezTo>
                <a:cubicBezTo>
                  <a:pt x="722633" y="7099280"/>
                  <a:pt x="269515" y="7145027"/>
                  <a:pt x="336958" y="6867484"/>
                </a:cubicBezTo>
                <a:close/>
                <a:moveTo>
                  <a:pt x="409443" y="7886570"/>
                </a:moveTo>
                <a:cubicBezTo>
                  <a:pt x="352083" y="7855773"/>
                  <a:pt x="322220" y="7779250"/>
                  <a:pt x="338897" y="7710201"/>
                </a:cubicBezTo>
                <a:cubicBezTo>
                  <a:pt x="375721" y="7559339"/>
                  <a:pt x="572642" y="7558890"/>
                  <a:pt x="623020" y="7698764"/>
                </a:cubicBezTo>
                <a:cubicBezTo>
                  <a:pt x="671867" y="7815765"/>
                  <a:pt x="543554" y="7958703"/>
                  <a:pt x="409443" y="7886570"/>
                </a:cubicBezTo>
                <a:close/>
                <a:moveTo>
                  <a:pt x="426099" y="8736762"/>
                </a:moveTo>
                <a:cubicBezTo>
                  <a:pt x="354390" y="8707741"/>
                  <a:pt x="316402" y="8611858"/>
                  <a:pt x="347021" y="8533128"/>
                </a:cubicBezTo>
                <a:cubicBezTo>
                  <a:pt x="398583" y="8398544"/>
                  <a:pt x="578439" y="8413064"/>
                  <a:pt x="624551" y="8541930"/>
                </a:cubicBezTo>
                <a:cubicBezTo>
                  <a:pt x="670704" y="8652764"/>
                  <a:pt x="557128" y="8789983"/>
                  <a:pt x="426099" y="8736762"/>
                </a:cubicBezTo>
                <a:close/>
                <a:moveTo>
                  <a:pt x="427651" y="9579928"/>
                </a:moveTo>
                <a:cubicBezTo>
                  <a:pt x="276087" y="9518354"/>
                  <a:pt x="326874" y="9252248"/>
                  <a:pt x="508281" y="9283045"/>
                </a:cubicBezTo>
                <a:cubicBezTo>
                  <a:pt x="728063" y="9321296"/>
                  <a:pt x="635043" y="9664375"/>
                  <a:pt x="427651" y="9579928"/>
                </a:cubicBezTo>
                <a:close/>
              </a:path>
            </a:pathLst>
          </a:custGeom>
          <a:solidFill>
            <a:srgbClr val="B9D0FF"/>
          </a:solidFill>
          <a:ln w="28575">
            <a:solidFill>
              <a:srgbClr val="FF0000"/>
            </a:solidFill>
          </a:ln>
        </p:spPr>
        <p:txBody>
          <a:bodyPr spcFirstLastPara="1" vert="vert270" wrap="square" lIns="45725" tIns="22850" rIns="45725" bIns="22850" anchor="ctr" anchorCtr="0">
            <a:noAutofit/>
          </a:bodyPr>
          <a:lstStyle/>
          <a:p>
            <a:pPr lvl="0" algn="ctr">
              <a:defRPr/>
            </a:pPr>
            <a:r>
              <a:rPr lang="es-MX" sz="1800" dirty="0">
                <a:latin typeface="Helvetica" pitchFamily="2" charset="0"/>
              </a:rPr>
              <a:t>Aunque en su espíritu permanece una base de vivencias religiosas marcadas por el Evangelio, emergen también y se entremezclan cosmovisiones ajenas a la fe cristiana. Con el tiempo, teorías e ideologías introducen en nuestro continente nuevos enfoques sobre el hombre que parcializan o deforman aspectos de su visión integral o se cierra a ella»</a:t>
            </a:r>
          </a:p>
          <a:p>
            <a:pPr lvl="0" algn="ctr">
              <a:defRPr/>
            </a:pPr>
            <a:endParaRPr lang="es-MX" sz="1800" dirty="0">
              <a:latin typeface="Helvetica" pitchFamily="2" charset="0"/>
              <a:cs typeface="Helvetica" panose="020B0604020202020204" pitchFamily="34" charset="0"/>
            </a:endParaRPr>
          </a:p>
          <a:p>
            <a:pPr lvl="0">
              <a:defRPr/>
            </a:pPr>
            <a:r>
              <a:rPr lang="es-MX" dirty="0">
                <a:latin typeface="Helvetica" pitchFamily="2" charset="0"/>
                <a:cs typeface="Helvetica" panose="020B0604020202020204" pitchFamily="34" charset="0"/>
              </a:rPr>
              <a:t>Documento de Puebla 307</a:t>
            </a:r>
            <a:endParaRPr lang="es-GT" dirty="0">
              <a:latin typeface="Helvetica" pitchFamily="2" charset="0"/>
              <a:cs typeface="Helvetica" panose="020B0604020202020204" pitchFamily="34" charset="0"/>
            </a:endParaRPr>
          </a:p>
        </p:txBody>
      </p:sp>
      <p:grpSp>
        <p:nvGrpSpPr>
          <p:cNvPr id="15" name="Google Shape;10163;p49"/>
          <p:cNvGrpSpPr/>
          <p:nvPr/>
        </p:nvGrpSpPr>
        <p:grpSpPr>
          <a:xfrm>
            <a:off x="8165805" y="122485"/>
            <a:ext cx="596950" cy="787025"/>
            <a:chOff x="5055688" y="2345363"/>
            <a:chExt cx="596950" cy="787025"/>
          </a:xfrm>
          <a:solidFill>
            <a:srgbClr val="FF0000"/>
          </a:solidFill>
        </p:grpSpPr>
        <p:sp>
          <p:nvSpPr>
            <p:cNvPr id="16" name="Google Shape;10164;p49"/>
            <p:cNvSpPr/>
            <p:nvPr/>
          </p:nvSpPr>
          <p:spPr>
            <a:xfrm>
              <a:off x="5055688" y="2345363"/>
              <a:ext cx="596950" cy="637750"/>
            </a:xfrm>
            <a:custGeom>
              <a:avLst/>
              <a:gdLst/>
              <a:ahLst/>
              <a:cxnLst/>
              <a:rect l="l" t="t" r="r" b="b"/>
              <a:pathLst>
                <a:path w="23878" h="25510" extrusionOk="0">
                  <a:moveTo>
                    <a:pt x="9319" y="13860"/>
                  </a:moveTo>
                  <a:cubicBezTo>
                    <a:pt x="10279" y="12918"/>
                    <a:pt x="12156" y="9044"/>
                    <a:pt x="12266" y="8637"/>
                  </a:cubicBezTo>
                  <a:cubicBezTo>
                    <a:pt x="12592" y="7409"/>
                    <a:pt x="9249" y="5749"/>
                    <a:pt x="10519" y="3419"/>
                  </a:cubicBezTo>
                  <a:cubicBezTo>
                    <a:pt x="12533" y="0"/>
                    <a:pt x="19835" y="6069"/>
                    <a:pt x="21752" y="7569"/>
                  </a:cubicBezTo>
                  <a:cubicBezTo>
                    <a:pt x="23878" y="9234"/>
                    <a:pt x="23674" y="13651"/>
                    <a:pt x="17583" y="11585"/>
                  </a:cubicBezTo>
                  <a:cubicBezTo>
                    <a:pt x="16498" y="11218"/>
                    <a:pt x="14164" y="15657"/>
                    <a:pt x="13602" y="16794"/>
                  </a:cubicBezTo>
                  <a:cubicBezTo>
                    <a:pt x="13602" y="16794"/>
                    <a:pt x="18095" y="21823"/>
                    <a:pt x="16816" y="23698"/>
                  </a:cubicBezTo>
                  <a:cubicBezTo>
                    <a:pt x="15154" y="25510"/>
                    <a:pt x="6064" y="19877"/>
                    <a:pt x="3102" y="16255"/>
                  </a:cubicBezTo>
                  <a:cubicBezTo>
                    <a:pt x="1" y="11903"/>
                    <a:pt x="4271" y="12984"/>
                    <a:pt x="9319" y="13860"/>
                  </a:cubicBezTo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65;p49"/>
            <p:cNvSpPr/>
            <p:nvPr/>
          </p:nvSpPr>
          <p:spPr>
            <a:xfrm>
              <a:off x="5070063" y="2817713"/>
              <a:ext cx="263375" cy="314675"/>
            </a:xfrm>
            <a:custGeom>
              <a:avLst/>
              <a:gdLst/>
              <a:ahLst/>
              <a:cxnLst/>
              <a:rect l="l" t="t" r="r" b="b"/>
              <a:pathLst>
                <a:path w="10535" h="12587" extrusionOk="0">
                  <a:moveTo>
                    <a:pt x="5325" y="0"/>
                  </a:moveTo>
                  <a:cubicBezTo>
                    <a:pt x="5124" y="0"/>
                    <a:pt x="4917" y="101"/>
                    <a:pt x="4823" y="334"/>
                  </a:cubicBezTo>
                  <a:cubicBezTo>
                    <a:pt x="3264" y="4210"/>
                    <a:pt x="1396" y="7966"/>
                    <a:pt x="100" y="11946"/>
                  </a:cubicBezTo>
                  <a:cubicBezTo>
                    <a:pt x="0" y="12255"/>
                    <a:pt x="293" y="12586"/>
                    <a:pt x="595" y="12586"/>
                  </a:cubicBezTo>
                  <a:cubicBezTo>
                    <a:pt x="676" y="12586"/>
                    <a:pt x="758" y="12562"/>
                    <a:pt x="833" y="12508"/>
                  </a:cubicBezTo>
                  <a:cubicBezTo>
                    <a:pt x="2567" y="11253"/>
                    <a:pt x="4168" y="9852"/>
                    <a:pt x="5655" y="8312"/>
                  </a:cubicBezTo>
                  <a:cubicBezTo>
                    <a:pt x="7174" y="6740"/>
                    <a:pt x="8626" y="5107"/>
                    <a:pt x="10180" y="3572"/>
                  </a:cubicBezTo>
                  <a:cubicBezTo>
                    <a:pt x="10534" y="3221"/>
                    <a:pt x="10193" y="2721"/>
                    <a:pt x="9809" y="2721"/>
                  </a:cubicBezTo>
                  <a:cubicBezTo>
                    <a:pt x="9697" y="2721"/>
                    <a:pt x="9580" y="2764"/>
                    <a:pt x="9477" y="2866"/>
                  </a:cubicBezTo>
                  <a:cubicBezTo>
                    <a:pt x="6833" y="5479"/>
                    <a:pt x="4463" y="8325"/>
                    <a:pt x="1591" y="10676"/>
                  </a:cubicBezTo>
                  <a:lnTo>
                    <a:pt x="1591" y="10676"/>
                  </a:lnTo>
                  <a:cubicBezTo>
                    <a:pt x="2835" y="7257"/>
                    <a:pt x="4427" y="3973"/>
                    <a:pt x="5784" y="597"/>
                  </a:cubicBezTo>
                  <a:cubicBezTo>
                    <a:pt x="5929" y="237"/>
                    <a:pt x="5634" y="0"/>
                    <a:pt x="532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10166;p49"/>
            <p:cNvSpPr/>
            <p:nvPr/>
          </p:nvSpPr>
          <p:spPr>
            <a:xfrm>
              <a:off x="5331213" y="2401313"/>
              <a:ext cx="305800" cy="196050"/>
            </a:xfrm>
            <a:custGeom>
              <a:avLst/>
              <a:gdLst/>
              <a:ahLst/>
              <a:cxnLst/>
              <a:rect l="l" t="t" r="r" b="b"/>
              <a:pathLst>
                <a:path w="12232" h="7842" extrusionOk="0">
                  <a:moveTo>
                    <a:pt x="701" y="1"/>
                  </a:moveTo>
                  <a:cubicBezTo>
                    <a:pt x="347" y="1"/>
                    <a:pt x="1" y="356"/>
                    <a:pt x="253" y="728"/>
                  </a:cubicBezTo>
                  <a:cubicBezTo>
                    <a:pt x="1483" y="2538"/>
                    <a:pt x="3360" y="3764"/>
                    <a:pt x="5140" y="4973"/>
                  </a:cubicBezTo>
                  <a:cubicBezTo>
                    <a:pt x="7059" y="6279"/>
                    <a:pt x="9065" y="7400"/>
                    <a:pt x="11372" y="7832"/>
                  </a:cubicBezTo>
                  <a:cubicBezTo>
                    <a:pt x="11407" y="7839"/>
                    <a:pt x="11442" y="7842"/>
                    <a:pt x="11475" y="7842"/>
                  </a:cubicBezTo>
                  <a:cubicBezTo>
                    <a:pt x="12027" y="7842"/>
                    <a:pt x="12231" y="6981"/>
                    <a:pt x="11637" y="6871"/>
                  </a:cubicBezTo>
                  <a:cubicBezTo>
                    <a:pt x="9463" y="6465"/>
                    <a:pt x="7578" y="5430"/>
                    <a:pt x="5766" y="4198"/>
                  </a:cubicBezTo>
                  <a:cubicBezTo>
                    <a:pt x="4097" y="3062"/>
                    <a:pt x="2267" y="1925"/>
                    <a:pt x="1114" y="225"/>
                  </a:cubicBezTo>
                  <a:cubicBezTo>
                    <a:pt x="1007" y="66"/>
                    <a:pt x="853" y="1"/>
                    <a:pt x="70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42481486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8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65" name="Google Shape;9865;p33"/>
          <p:cNvSpPr/>
          <p:nvPr/>
        </p:nvSpPr>
        <p:spPr>
          <a:xfrm rot="-4499992">
            <a:off x="8070477" y="415079"/>
            <a:ext cx="585793" cy="623413"/>
          </a:xfrm>
          <a:custGeom>
            <a:avLst/>
            <a:gdLst/>
            <a:ahLst/>
            <a:cxnLst/>
            <a:rect l="l" t="t" r="r" b="b"/>
            <a:pathLst>
              <a:path w="27269" h="29017" extrusionOk="0">
                <a:moveTo>
                  <a:pt x="22507" y="0"/>
                </a:moveTo>
                <a:cubicBezTo>
                  <a:pt x="21719" y="0"/>
                  <a:pt x="20932" y="201"/>
                  <a:pt x="20248" y="603"/>
                </a:cubicBezTo>
                <a:cubicBezTo>
                  <a:pt x="20101" y="684"/>
                  <a:pt x="19960" y="774"/>
                  <a:pt x="19827" y="877"/>
                </a:cubicBezTo>
                <a:cubicBezTo>
                  <a:pt x="19689" y="973"/>
                  <a:pt x="19562" y="1080"/>
                  <a:pt x="19439" y="1195"/>
                </a:cubicBezTo>
                <a:cubicBezTo>
                  <a:pt x="19306" y="1313"/>
                  <a:pt x="19214" y="1408"/>
                  <a:pt x="19117" y="1505"/>
                </a:cubicBezTo>
                <a:lnTo>
                  <a:pt x="18821" y="1800"/>
                </a:lnTo>
                <a:lnTo>
                  <a:pt x="17642" y="2975"/>
                </a:lnTo>
                <a:lnTo>
                  <a:pt x="8210" y="12373"/>
                </a:lnTo>
                <a:lnTo>
                  <a:pt x="3494" y="17071"/>
                </a:lnTo>
                <a:lnTo>
                  <a:pt x="2315" y="18246"/>
                </a:lnTo>
                <a:lnTo>
                  <a:pt x="1721" y="18842"/>
                </a:lnTo>
                <a:cubicBezTo>
                  <a:pt x="1504" y="19073"/>
                  <a:pt x="1291" y="19311"/>
                  <a:pt x="1110" y="19576"/>
                </a:cubicBezTo>
                <a:cubicBezTo>
                  <a:pt x="744" y="20099"/>
                  <a:pt x="454" y="20675"/>
                  <a:pt x="267" y="21287"/>
                </a:cubicBezTo>
                <a:cubicBezTo>
                  <a:pt x="86" y="21900"/>
                  <a:pt x="1" y="22538"/>
                  <a:pt x="13" y="23174"/>
                </a:cubicBezTo>
                <a:cubicBezTo>
                  <a:pt x="35" y="24451"/>
                  <a:pt x="496" y="25713"/>
                  <a:pt x="1281" y="26719"/>
                </a:cubicBezTo>
                <a:cubicBezTo>
                  <a:pt x="1679" y="27216"/>
                  <a:pt x="2146" y="27657"/>
                  <a:pt x="2675" y="28015"/>
                </a:cubicBezTo>
                <a:cubicBezTo>
                  <a:pt x="3210" y="28365"/>
                  <a:pt x="3798" y="28634"/>
                  <a:pt x="4413" y="28805"/>
                </a:cubicBezTo>
                <a:cubicBezTo>
                  <a:pt x="4924" y="28947"/>
                  <a:pt x="5453" y="29016"/>
                  <a:pt x="5983" y="29016"/>
                </a:cubicBezTo>
                <a:cubicBezTo>
                  <a:pt x="6728" y="29016"/>
                  <a:pt x="7474" y="28878"/>
                  <a:pt x="8170" y="28610"/>
                </a:cubicBezTo>
                <a:cubicBezTo>
                  <a:pt x="8765" y="28375"/>
                  <a:pt x="9319" y="28045"/>
                  <a:pt x="9814" y="27642"/>
                </a:cubicBezTo>
                <a:lnTo>
                  <a:pt x="10170" y="27323"/>
                </a:lnTo>
                <a:cubicBezTo>
                  <a:pt x="10285" y="27216"/>
                  <a:pt x="10371" y="27125"/>
                  <a:pt x="10472" y="27025"/>
                </a:cubicBezTo>
                <a:lnTo>
                  <a:pt x="11063" y="26437"/>
                </a:lnTo>
                <a:lnTo>
                  <a:pt x="20495" y="17039"/>
                </a:lnTo>
                <a:cubicBezTo>
                  <a:pt x="21385" y="16152"/>
                  <a:pt x="21860" y="15184"/>
                  <a:pt x="21554" y="14878"/>
                </a:cubicBezTo>
                <a:cubicBezTo>
                  <a:pt x="21491" y="14814"/>
                  <a:pt x="21400" y="14784"/>
                  <a:pt x="21287" y="14784"/>
                </a:cubicBezTo>
                <a:cubicBezTo>
                  <a:pt x="20852" y="14784"/>
                  <a:pt x="20096" y="15227"/>
                  <a:pt x="19389" y="15931"/>
                </a:cubicBezTo>
                <a:lnTo>
                  <a:pt x="9957" y="25329"/>
                </a:lnTo>
                <a:lnTo>
                  <a:pt x="9369" y="25916"/>
                </a:lnTo>
                <a:cubicBezTo>
                  <a:pt x="9272" y="26009"/>
                  <a:pt x="9166" y="26121"/>
                  <a:pt x="9079" y="26200"/>
                </a:cubicBezTo>
                <a:lnTo>
                  <a:pt x="8814" y="26439"/>
                </a:lnTo>
                <a:cubicBezTo>
                  <a:pt x="8448" y="26735"/>
                  <a:pt x="8041" y="26978"/>
                  <a:pt x="7603" y="27152"/>
                </a:cubicBezTo>
                <a:cubicBezTo>
                  <a:pt x="7090" y="27349"/>
                  <a:pt x="6538" y="27451"/>
                  <a:pt x="5987" y="27451"/>
                </a:cubicBezTo>
                <a:cubicBezTo>
                  <a:pt x="5595" y="27451"/>
                  <a:pt x="5204" y="27399"/>
                  <a:pt x="4826" y="27294"/>
                </a:cubicBezTo>
                <a:cubicBezTo>
                  <a:pt x="4373" y="27166"/>
                  <a:pt x="3939" y="26970"/>
                  <a:pt x="3544" y="26715"/>
                </a:cubicBezTo>
                <a:cubicBezTo>
                  <a:pt x="3154" y="26449"/>
                  <a:pt x="2808" y="26121"/>
                  <a:pt x="2512" y="25753"/>
                </a:cubicBezTo>
                <a:cubicBezTo>
                  <a:pt x="1935" y="25011"/>
                  <a:pt x="1591" y="24083"/>
                  <a:pt x="1577" y="23138"/>
                </a:cubicBezTo>
                <a:cubicBezTo>
                  <a:pt x="1570" y="22667"/>
                  <a:pt x="1633" y="22194"/>
                  <a:pt x="1764" y="21743"/>
                </a:cubicBezTo>
                <a:cubicBezTo>
                  <a:pt x="1902" y="21291"/>
                  <a:pt x="2118" y="20866"/>
                  <a:pt x="2387" y="20480"/>
                </a:cubicBezTo>
                <a:cubicBezTo>
                  <a:pt x="2520" y="20285"/>
                  <a:pt x="2677" y="20110"/>
                  <a:pt x="2838" y="19937"/>
                </a:cubicBezTo>
                <a:lnTo>
                  <a:pt x="3418" y="19355"/>
                </a:lnTo>
                <a:lnTo>
                  <a:pt x="4597" y="18180"/>
                </a:lnTo>
                <a:lnTo>
                  <a:pt x="9313" y="13480"/>
                </a:lnTo>
                <a:lnTo>
                  <a:pt x="18747" y="4082"/>
                </a:lnTo>
                <a:lnTo>
                  <a:pt x="19926" y="2907"/>
                </a:lnTo>
                <a:lnTo>
                  <a:pt x="20220" y="2615"/>
                </a:lnTo>
                <a:cubicBezTo>
                  <a:pt x="20318" y="2515"/>
                  <a:pt x="20421" y="2412"/>
                  <a:pt x="20497" y="2348"/>
                </a:cubicBezTo>
                <a:cubicBezTo>
                  <a:pt x="20576" y="2273"/>
                  <a:pt x="20660" y="2201"/>
                  <a:pt x="20751" y="2140"/>
                </a:cubicBezTo>
                <a:cubicBezTo>
                  <a:pt x="20836" y="2070"/>
                  <a:pt x="20930" y="2014"/>
                  <a:pt x="21027" y="1961"/>
                </a:cubicBezTo>
                <a:cubicBezTo>
                  <a:pt x="21473" y="1696"/>
                  <a:pt x="21990" y="1565"/>
                  <a:pt x="22507" y="1565"/>
                </a:cubicBezTo>
                <a:cubicBezTo>
                  <a:pt x="22870" y="1565"/>
                  <a:pt x="23232" y="1629"/>
                  <a:pt x="23570" y="1758"/>
                </a:cubicBezTo>
                <a:cubicBezTo>
                  <a:pt x="24397" y="2056"/>
                  <a:pt x="25065" y="2764"/>
                  <a:pt x="25342" y="3593"/>
                </a:cubicBezTo>
                <a:cubicBezTo>
                  <a:pt x="25634" y="4424"/>
                  <a:pt x="25517" y="5384"/>
                  <a:pt x="25051" y="6128"/>
                </a:cubicBezTo>
                <a:cubicBezTo>
                  <a:pt x="24938" y="6315"/>
                  <a:pt x="24797" y="6486"/>
                  <a:pt x="24646" y="6647"/>
                </a:cubicBezTo>
                <a:lnTo>
                  <a:pt x="24063" y="7229"/>
                </a:lnTo>
                <a:lnTo>
                  <a:pt x="22884" y="8404"/>
                </a:lnTo>
                <a:lnTo>
                  <a:pt x="20526" y="10752"/>
                </a:lnTo>
                <a:lnTo>
                  <a:pt x="15811" y="15452"/>
                </a:lnTo>
                <a:lnTo>
                  <a:pt x="11095" y="20150"/>
                </a:lnTo>
                <a:lnTo>
                  <a:pt x="10506" y="20739"/>
                </a:lnTo>
                <a:cubicBezTo>
                  <a:pt x="10283" y="20961"/>
                  <a:pt x="10170" y="21073"/>
                  <a:pt x="10011" y="21174"/>
                </a:cubicBezTo>
                <a:cubicBezTo>
                  <a:pt x="9754" y="21340"/>
                  <a:pt x="9447" y="21423"/>
                  <a:pt x="9141" y="21423"/>
                </a:cubicBezTo>
                <a:cubicBezTo>
                  <a:pt x="9072" y="21423"/>
                  <a:pt x="9004" y="21419"/>
                  <a:pt x="8936" y="21411"/>
                </a:cubicBezTo>
                <a:cubicBezTo>
                  <a:pt x="8184" y="21331"/>
                  <a:pt x="7552" y="20653"/>
                  <a:pt x="7524" y="19898"/>
                </a:cubicBezTo>
                <a:cubicBezTo>
                  <a:pt x="7500" y="19524"/>
                  <a:pt x="7607" y="19142"/>
                  <a:pt x="7834" y="18846"/>
                </a:cubicBezTo>
                <a:cubicBezTo>
                  <a:pt x="7858" y="18806"/>
                  <a:pt x="7890" y="18770"/>
                  <a:pt x="7922" y="18737"/>
                </a:cubicBezTo>
                <a:cubicBezTo>
                  <a:pt x="7951" y="18701"/>
                  <a:pt x="7979" y="18667"/>
                  <a:pt x="8035" y="18611"/>
                </a:cubicBezTo>
                <a:lnTo>
                  <a:pt x="8325" y="18313"/>
                </a:lnTo>
                <a:lnTo>
                  <a:pt x="8906" y="17717"/>
                </a:lnTo>
                <a:lnTo>
                  <a:pt x="11224" y="15333"/>
                </a:lnTo>
                <a:lnTo>
                  <a:pt x="15864" y="10561"/>
                </a:lnTo>
                <a:cubicBezTo>
                  <a:pt x="16739" y="9661"/>
                  <a:pt x="17200" y="8685"/>
                  <a:pt x="16894" y="8380"/>
                </a:cubicBezTo>
                <a:cubicBezTo>
                  <a:pt x="16832" y="8319"/>
                  <a:pt x="16743" y="8290"/>
                  <a:pt x="16633" y="8290"/>
                </a:cubicBezTo>
                <a:cubicBezTo>
                  <a:pt x="16201" y="8290"/>
                  <a:pt x="15448" y="8744"/>
                  <a:pt x="14749" y="9464"/>
                </a:cubicBezTo>
                <a:lnTo>
                  <a:pt x="10105" y="14239"/>
                </a:lnTo>
                <a:lnTo>
                  <a:pt x="7784" y="16627"/>
                </a:lnTo>
                <a:lnTo>
                  <a:pt x="7204" y="17224"/>
                </a:lnTo>
                <a:lnTo>
                  <a:pt x="6914" y="17522"/>
                </a:lnTo>
                <a:cubicBezTo>
                  <a:pt x="6870" y="17566"/>
                  <a:pt x="6806" y="17635"/>
                  <a:pt x="6745" y="17705"/>
                </a:cubicBezTo>
                <a:cubicBezTo>
                  <a:pt x="6685" y="17774"/>
                  <a:pt x="6625" y="17844"/>
                  <a:pt x="6574" y="17920"/>
                </a:cubicBezTo>
                <a:cubicBezTo>
                  <a:pt x="6130" y="18510"/>
                  <a:pt x="5916" y="19262"/>
                  <a:pt x="5963" y="19993"/>
                </a:cubicBezTo>
                <a:cubicBezTo>
                  <a:pt x="6005" y="20725"/>
                  <a:pt x="6307" y="21448"/>
                  <a:pt x="6816" y="21979"/>
                </a:cubicBezTo>
                <a:cubicBezTo>
                  <a:pt x="7313" y="22514"/>
                  <a:pt x="8009" y="22878"/>
                  <a:pt x="8739" y="22963"/>
                </a:cubicBezTo>
                <a:cubicBezTo>
                  <a:pt x="8873" y="22981"/>
                  <a:pt x="9009" y="22989"/>
                  <a:pt x="9144" y="22989"/>
                </a:cubicBezTo>
                <a:cubicBezTo>
                  <a:pt x="9743" y="22989"/>
                  <a:pt x="10342" y="22822"/>
                  <a:pt x="10848" y="22496"/>
                </a:cubicBezTo>
                <a:cubicBezTo>
                  <a:pt x="11003" y="22395"/>
                  <a:pt x="11152" y="22287"/>
                  <a:pt x="11286" y="22162"/>
                </a:cubicBezTo>
                <a:cubicBezTo>
                  <a:pt x="11439" y="22025"/>
                  <a:pt x="11502" y="21951"/>
                  <a:pt x="11612" y="21848"/>
                </a:cubicBezTo>
                <a:lnTo>
                  <a:pt x="12200" y="21260"/>
                </a:lnTo>
                <a:lnTo>
                  <a:pt x="16916" y="16562"/>
                </a:lnTo>
                <a:lnTo>
                  <a:pt x="21632" y="11862"/>
                </a:lnTo>
                <a:lnTo>
                  <a:pt x="23990" y="9514"/>
                </a:lnTo>
                <a:lnTo>
                  <a:pt x="25169" y="8339"/>
                </a:lnTo>
                <a:lnTo>
                  <a:pt x="25763" y="7742"/>
                </a:lnTo>
                <a:cubicBezTo>
                  <a:pt x="25994" y="7502"/>
                  <a:pt x="26206" y="7241"/>
                  <a:pt x="26381" y="6955"/>
                </a:cubicBezTo>
                <a:cubicBezTo>
                  <a:pt x="27093" y="5816"/>
                  <a:pt x="27268" y="4360"/>
                  <a:pt x="26825" y="3092"/>
                </a:cubicBezTo>
                <a:cubicBezTo>
                  <a:pt x="26397" y="1820"/>
                  <a:pt x="25389" y="758"/>
                  <a:pt x="24125" y="295"/>
                </a:cubicBezTo>
                <a:cubicBezTo>
                  <a:pt x="23609" y="98"/>
                  <a:pt x="23058" y="0"/>
                  <a:pt x="22507" y="0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" name="Diagrama de flujo: terminador 1">
            <a:extLst>
              <a:ext uri="{FF2B5EF4-FFF2-40B4-BE49-F238E27FC236}">
                <a16:creationId xmlns:a16="http://schemas.microsoft.com/office/drawing/2014/main" id="{EF969E33-5973-4F3F-A36C-A4909A2C28F6}"/>
              </a:ext>
            </a:extLst>
          </p:cNvPr>
          <p:cNvSpPr/>
          <p:nvPr/>
        </p:nvSpPr>
        <p:spPr>
          <a:xfrm>
            <a:off x="2631557" y="707605"/>
            <a:ext cx="3880885" cy="750495"/>
          </a:xfrm>
          <a:prstGeom prst="flowChartTerminator">
            <a:avLst/>
          </a:prstGeom>
          <a:solidFill>
            <a:srgbClr val="9FBFFF"/>
          </a:solidFill>
          <a:ln w="28575" cap="flat" cmpd="sng" algn="ctr">
            <a:solidFill>
              <a:srgbClr val="FF0000"/>
            </a:solidFill>
            <a:prstDash val="solid"/>
            <a:miter lim="800000"/>
          </a:ln>
          <a:effectLst/>
          <a:scene3d>
            <a:camera prst="orthographicFront"/>
            <a:lightRig rig="threePt" dir="t"/>
          </a:scene3d>
          <a:sp3d>
            <a:bevelT w="139700" h="139700" prst="divot"/>
          </a:sp3d>
        </p:spPr>
        <p:txBody>
          <a:bodyPr rtlCol="0" anchor="ctr"/>
          <a:lstStyle/>
          <a:p>
            <a:pPr lvl="0" algn="ctr">
              <a:buClrTx/>
              <a:defRPr/>
            </a:pPr>
            <a:r>
              <a:rPr lang="es-GT" sz="2000" b="1" dirty="0">
                <a:latin typeface="Helvetica" panose="020B0604020202020204" pitchFamily="34" charset="0"/>
                <a:cs typeface="Helvetica" panose="020B0604020202020204" pitchFamily="34" charset="0"/>
              </a:rPr>
              <a:t>La dignidad del hombre</a:t>
            </a:r>
            <a:endParaRPr kumimoji="0" lang="es-GT" sz="2000" b="1" i="0" u="none" strike="noStrike" kern="1200" cap="none" spc="10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Helvetica" panose="020B0604020202020204" pitchFamily="34" charset="0"/>
              <a:ea typeface="+mn-ea"/>
              <a:cs typeface="Helvetica" panose="020B0604020202020204" pitchFamily="34" charset="0"/>
            </a:endParaRPr>
          </a:p>
        </p:txBody>
      </p:sp>
      <p:sp>
        <p:nvSpPr>
          <p:cNvPr id="4" name="Rectángulo: esquinas diagonales cortadas 2">
            <a:extLst>
              <a:ext uri="{FF2B5EF4-FFF2-40B4-BE49-F238E27FC236}">
                <a16:creationId xmlns:a16="http://schemas.microsoft.com/office/drawing/2014/main" id="{A529F1A6-292E-4BC4-821D-A3EE421F20F5}"/>
              </a:ext>
            </a:extLst>
          </p:cNvPr>
          <p:cNvSpPr/>
          <p:nvPr/>
        </p:nvSpPr>
        <p:spPr>
          <a:xfrm>
            <a:off x="1782076" y="1626782"/>
            <a:ext cx="5991752" cy="2809113"/>
          </a:xfrm>
          <a:prstGeom prst="snip2DiagRect">
            <a:avLst/>
          </a:prstGeom>
          <a:solidFill>
            <a:srgbClr val="B9D0FF"/>
          </a:solidFill>
          <a:ln w="28575" cap="flat" cmpd="sng" algn="ctr">
            <a:solidFill>
              <a:srgbClr val="FF0000"/>
            </a:solidFill>
            <a:prstDash val="solid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rtlCol="0" anchor="ctr"/>
          <a:lstStyle/>
          <a:p>
            <a:pPr lvl="0" algn="ctr">
              <a:buClrTx/>
              <a:defRPr/>
            </a:pPr>
            <a:r>
              <a:rPr lang="es-ES" sz="1800" dirty="0">
                <a:latin typeface="Helvetica" panose="020B0604020202020204" pitchFamily="34" charset="0"/>
                <a:cs typeface="Helvetica" panose="020B0604020202020204" pitchFamily="34" charset="0"/>
              </a:rPr>
              <a:t>El hombre por vocación es llamado a la existencia a vivir con dignidad y por su condición de ser creatura de Dios, debe desarrollarse en todas sus facultades a nivel humano y espiritual.</a:t>
            </a:r>
          </a:p>
          <a:p>
            <a:pPr lvl="0" algn="ctr">
              <a:buClrTx/>
              <a:defRPr/>
            </a:pPr>
            <a:endParaRPr lang="es-ES" sz="10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lvl="0" algn="ctr">
              <a:buClrTx/>
              <a:defRPr/>
            </a:pPr>
            <a:r>
              <a:rPr lang="es-ES" sz="1800" dirty="0">
                <a:latin typeface="Helvetica" panose="020B0604020202020204" pitchFamily="34" charset="0"/>
                <a:cs typeface="Helvetica" panose="020B0604020202020204" pitchFamily="34" charset="0"/>
              </a:rPr>
              <a:t>A la vez, le corresponde buscar el Reino de Dios ordenando, según Dios, las realidades del mundo. Sin embargo, ha caído en posturas inadecuadas y visiones parcializadas sobre sí mismo.</a:t>
            </a:r>
          </a:p>
        </p:txBody>
      </p:sp>
    </p:spTree>
    <p:extLst>
      <p:ext uri="{BB962C8B-B14F-4D97-AF65-F5344CB8AC3E}">
        <p14:creationId xmlns:p14="http://schemas.microsoft.com/office/powerpoint/2010/main" val="22834651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8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65" name="Google Shape;9865;p33"/>
          <p:cNvSpPr/>
          <p:nvPr/>
        </p:nvSpPr>
        <p:spPr>
          <a:xfrm rot="-4499992">
            <a:off x="8070477" y="415079"/>
            <a:ext cx="585793" cy="623413"/>
          </a:xfrm>
          <a:custGeom>
            <a:avLst/>
            <a:gdLst/>
            <a:ahLst/>
            <a:cxnLst/>
            <a:rect l="l" t="t" r="r" b="b"/>
            <a:pathLst>
              <a:path w="27269" h="29017" extrusionOk="0">
                <a:moveTo>
                  <a:pt x="22507" y="0"/>
                </a:moveTo>
                <a:cubicBezTo>
                  <a:pt x="21719" y="0"/>
                  <a:pt x="20932" y="201"/>
                  <a:pt x="20248" y="603"/>
                </a:cubicBezTo>
                <a:cubicBezTo>
                  <a:pt x="20101" y="684"/>
                  <a:pt x="19960" y="774"/>
                  <a:pt x="19827" y="877"/>
                </a:cubicBezTo>
                <a:cubicBezTo>
                  <a:pt x="19689" y="973"/>
                  <a:pt x="19562" y="1080"/>
                  <a:pt x="19439" y="1195"/>
                </a:cubicBezTo>
                <a:cubicBezTo>
                  <a:pt x="19306" y="1313"/>
                  <a:pt x="19214" y="1408"/>
                  <a:pt x="19117" y="1505"/>
                </a:cubicBezTo>
                <a:lnTo>
                  <a:pt x="18821" y="1800"/>
                </a:lnTo>
                <a:lnTo>
                  <a:pt x="17642" y="2975"/>
                </a:lnTo>
                <a:lnTo>
                  <a:pt x="8210" y="12373"/>
                </a:lnTo>
                <a:lnTo>
                  <a:pt x="3494" y="17071"/>
                </a:lnTo>
                <a:lnTo>
                  <a:pt x="2315" y="18246"/>
                </a:lnTo>
                <a:lnTo>
                  <a:pt x="1721" y="18842"/>
                </a:lnTo>
                <a:cubicBezTo>
                  <a:pt x="1504" y="19073"/>
                  <a:pt x="1291" y="19311"/>
                  <a:pt x="1110" y="19576"/>
                </a:cubicBezTo>
                <a:cubicBezTo>
                  <a:pt x="744" y="20099"/>
                  <a:pt x="454" y="20675"/>
                  <a:pt x="267" y="21287"/>
                </a:cubicBezTo>
                <a:cubicBezTo>
                  <a:pt x="86" y="21900"/>
                  <a:pt x="1" y="22538"/>
                  <a:pt x="13" y="23174"/>
                </a:cubicBezTo>
                <a:cubicBezTo>
                  <a:pt x="35" y="24451"/>
                  <a:pt x="496" y="25713"/>
                  <a:pt x="1281" y="26719"/>
                </a:cubicBezTo>
                <a:cubicBezTo>
                  <a:pt x="1679" y="27216"/>
                  <a:pt x="2146" y="27657"/>
                  <a:pt x="2675" y="28015"/>
                </a:cubicBezTo>
                <a:cubicBezTo>
                  <a:pt x="3210" y="28365"/>
                  <a:pt x="3798" y="28634"/>
                  <a:pt x="4413" y="28805"/>
                </a:cubicBezTo>
                <a:cubicBezTo>
                  <a:pt x="4924" y="28947"/>
                  <a:pt x="5453" y="29016"/>
                  <a:pt x="5983" y="29016"/>
                </a:cubicBezTo>
                <a:cubicBezTo>
                  <a:pt x="6728" y="29016"/>
                  <a:pt x="7474" y="28878"/>
                  <a:pt x="8170" y="28610"/>
                </a:cubicBezTo>
                <a:cubicBezTo>
                  <a:pt x="8765" y="28375"/>
                  <a:pt x="9319" y="28045"/>
                  <a:pt x="9814" y="27642"/>
                </a:cubicBezTo>
                <a:lnTo>
                  <a:pt x="10170" y="27323"/>
                </a:lnTo>
                <a:cubicBezTo>
                  <a:pt x="10285" y="27216"/>
                  <a:pt x="10371" y="27125"/>
                  <a:pt x="10472" y="27025"/>
                </a:cubicBezTo>
                <a:lnTo>
                  <a:pt x="11063" y="26437"/>
                </a:lnTo>
                <a:lnTo>
                  <a:pt x="20495" y="17039"/>
                </a:lnTo>
                <a:cubicBezTo>
                  <a:pt x="21385" y="16152"/>
                  <a:pt x="21860" y="15184"/>
                  <a:pt x="21554" y="14878"/>
                </a:cubicBezTo>
                <a:cubicBezTo>
                  <a:pt x="21491" y="14814"/>
                  <a:pt x="21400" y="14784"/>
                  <a:pt x="21287" y="14784"/>
                </a:cubicBezTo>
                <a:cubicBezTo>
                  <a:pt x="20852" y="14784"/>
                  <a:pt x="20096" y="15227"/>
                  <a:pt x="19389" y="15931"/>
                </a:cubicBezTo>
                <a:lnTo>
                  <a:pt x="9957" y="25329"/>
                </a:lnTo>
                <a:lnTo>
                  <a:pt x="9369" y="25916"/>
                </a:lnTo>
                <a:cubicBezTo>
                  <a:pt x="9272" y="26009"/>
                  <a:pt x="9166" y="26121"/>
                  <a:pt x="9079" y="26200"/>
                </a:cubicBezTo>
                <a:lnTo>
                  <a:pt x="8814" y="26439"/>
                </a:lnTo>
                <a:cubicBezTo>
                  <a:pt x="8448" y="26735"/>
                  <a:pt x="8041" y="26978"/>
                  <a:pt x="7603" y="27152"/>
                </a:cubicBezTo>
                <a:cubicBezTo>
                  <a:pt x="7090" y="27349"/>
                  <a:pt x="6538" y="27451"/>
                  <a:pt x="5987" y="27451"/>
                </a:cubicBezTo>
                <a:cubicBezTo>
                  <a:pt x="5595" y="27451"/>
                  <a:pt x="5204" y="27399"/>
                  <a:pt x="4826" y="27294"/>
                </a:cubicBezTo>
                <a:cubicBezTo>
                  <a:pt x="4373" y="27166"/>
                  <a:pt x="3939" y="26970"/>
                  <a:pt x="3544" y="26715"/>
                </a:cubicBezTo>
                <a:cubicBezTo>
                  <a:pt x="3154" y="26449"/>
                  <a:pt x="2808" y="26121"/>
                  <a:pt x="2512" y="25753"/>
                </a:cubicBezTo>
                <a:cubicBezTo>
                  <a:pt x="1935" y="25011"/>
                  <a:pt x="1591" y="24083"/>
                  <a:pt x="1577" y="23138"/>
                </a:cubicBezTo>
                <a:cubicBezTo>
                  <a:pt x="1570" y="22667"/>
                  <a:pt x="1633" y="22194"/>
                  <a:pt x="1764" y="21743"/>
                </a:cubicBezTo>
                <a:cubicBezTo>
                  <a:pt x="1902" y="21291"/>
                  <a:pt x="2118" y="20866"/>
                  <a:pt x="2387" y="20480"/>
                </a:cubicBezTo>
                <a:cubicBezTo>
                  <a:pt x="2520" y="20285"/>
                  <a:pt x="2677" y="20110"/>
                  <a:pt x="2838" y="19937"/>
                </a:cubicBezTo>
                <a:lnTo>
                  <a:pt x="3418" y="19355"/>
                </a:lnTo>
                <a:lnTo>
                  <a:pt x="4597" y="18180"/>
                </a:lnTo>
                <a:lnTo>
                  <a:pt x="9313" y="13480"/>
                </a:lnTo>
                <a:lnTo>
                  <a:pt x="18747" y="4082"/>
                </a:lnTo>
                <a:lnTo>
                  <a:pt x="19926" y="2907"/>
                </a:lnTo>
                <a:lnTo>
                  <a:pt x="20220" y="2615"/>
                </a:lnTo>
                <a:cubicBezTo>
                  <a:pt x="20318" y="2515"/>
                  <a:pt x="20421" y="2412"/>
                  <a:pt x="20497" y="2348"/>
                </a:cubicBezTo>
                <a:cubicBezTo>
                  <a:pt x="20576" y="2273"/>
                  <a:pt x="20660" y="2201"/>
                  <a:pt x="20751" y="2140"/>
                </a:cubicBezTo>
                <a:cubicBezTo>
                  <a:pt x="20836" y="2070"/>
                  <a:pt x="20930" y="2014"/>
                  <a:pt x="21027" y="1961"/>
                </a:cubicBezTo>
                <a:cubicBezTo>
                  <a:pt x="21473" y="1696"/>
                  <a:pt x="21990" y="1565"/>
                  <a:pt x="22507" y="1565"/>
                </a:cubicBezTo>
                <a:cubicBezTo>
                  <a:pt x="22870" y="1565"/>
                  <a:pt x="23232" y="1629"/>
                  <a:pt x="23570" y="1758"/>
                </a:cubicBezTo>
                <a:cubicBezTo>
                  <a:pt x="24397" y="2056"/>
                  <a:pt x="25065" y="2764"/>
                  <a:pt x="25342" y="3593"/>
                </a:cubicBezTo>
                <a:cubicBezTo>
                  <a:pt x="25634" y="4424"/>
                  <a:pt x="25517" y="5384"/>
                  <a:pt x="25051" y="6128"/>
                </a:cubicBezTo>
                <a:cubicBezTo>
                  <a:pt x="24938" y="6315"/>
                  <a:pt x="24797" y="6486"/>
                  <a:pt x="24646" y="6647"/>
                </a:cubicBezTo>
                <a:lnTo>
                  <a:pt x="24063" y="7229"/>
                </a:lnTo>
                <a:lnTo>
                  <a:pt x="22884" y="8404"/>
                </a:lnTo>
                <a:lnTo>
                  <a:pt x="20526" y="10752"/>
                </a:lnTo>
                <a:lnTo>
                  <a:pt x="15811" y="15452"/>
                </a:lnTo>
                <a:lnTo>
                  <a:pt x="11095" y="20150"/>
                </a:lnTo>
                <a:lnTo>
                  <a:pt x="10506" y="20739"/>
                </a:lnTo>
                <a:cubicBezTo>
                  <a:pt x="10283" y="20961"/>
                  <a:pt x="10170" y="21073"/>
                  <a:pt x="10011" y="21174"/>
                </a:cubicBezTo>
                <a:cubicBezTo>
                  <a:pt x="9754" y="21340"/>
                  <a:pt x="9447" y="21423"/>
                  <a:pt x="9141" y="21423"/>
                </a:cubicBezTo>
                <a:cubicBezTo>
                  <a:pt x="9072" y="21423"/>
                  <a:pt x="9004" y="21419"/>
                  <a:pt x="8936" y="21411"/>
                </a:cubicBezTo>
                <a:cubicBezTo>
                  <a:pt x="8184" y="21331"/>
                  <a:pt x="7552" y="20653"/>
                  <a:pt x="7524" y="19898"/>
                </a:cubicBezTo>
                <a:cubicBezTo>
                  <a:pt x="7500" y="19524"/>
                  <a:pt x="7607" y="19142"/>
                  <a:pt x="7834" y="18846"/>
                </a:cubicBezTo>
                <a:cubicBezTo>
                  <a:pt x="7858" y="18806"/>
                  <a:pt x="7890" y="18770"/>
                  <a:pt x="7922" y="18737"/>
                </a:cubicBezTo>
                <a:cubicBezTo>
                  <a:pt x="7951" y="18701"/>
                  <a:pt x="7979" y="18667"/>
                  <a:pt x="8035" y="18611"/>
                </a:cubicBezTo>
                <a:lnTo>
                  <a:pt x="8325" y="18313"/>
                </a:lnTo>
                <a:lnTo>
                  <a:pt x="8906" y="17717"/>
                </a:lnTo>
                <a:lnTo>
                  <a:pt x="11224" y="15333"/>
                </a:lnTo>
                <a:lnTo>
                  <a:pt x="15864" y="10561"/>
                </a:lnTo>
                <a:cubicBezTo>
                  <a:pt x="16739" y="9661"/>
                  <a:pt x="17200" y="8685"/>
                  <a:pt x="16894" y="8380"/>
                </a:cubicBezTo>
                <a:cubicBezTo>
                  <a:pt x="16832" y="8319"/>
                  <a:pt x="16743" y="8290"/>
                  <a:pt x="16633" y="8290"/>
                </a:cubicBezTo>
                <a:cubicBezTo>
                  <a:pt x="16201" y="8290"/>
                  <a:pt x="15448" y="8744"/>
                  <a:pt x="14749" y="9464"/>
                </a:cubicBezTo>
                <a:lnTo>
                  <a:pt x="10105" y="14239"/>
                </a:lnTo>
                <a:lnTo>
                  <a:pt x="7784" y="16627"/>
                </a:lnTo>
                <a:lnTo>
                  <a:pt x="7204" y="17224"/>
                </a:lnTo>
                <a:lnTo>
                  <a:pt x="6914" y="17522"/>
                </a:lnTo>
                <a:cubicBezTo>
                  <a:pt x="6870" y="17566"/>
                  <a:pt x="6806" y="17635"/>
                  <a:pt x="6745" y="17705"/>
                </a:cubicBezTo>
                <a:cubicBezTo>
                  <a:pt x="6685" y="17774"/>
                  <a:pt x="6625" y="17844"/>
                  <a:pt x="6574" y="17920"/>
                </a:cubicBezTo>
                <a:cubicBezTo>
                  <a:pt x="6130" y="18510"/>
                  <a:pt x="5916" y="19262"/>
                  <a:pt x="5963" y="19993"/>
                </a:cubicBezTo>
                <a:cubicBezTo>
                  <a:pt x="6005" y="20725"/>
                  <a:pt x="6307" y="21448"/>
                  <a:pt x="6816" y="21979"/>
                </a:cubicBezTo>
                <a:cubicBezTo>
                  <a:pt x="7313" y="22514"/>
                  <a:pt x="8009" y="22878"/>
                  <a:pt x="8739" y="22963"/>
                </a:cubicBezTo>
                <a:cubicBezTo>
                  <a:pt x="8873" y="22981"/>
                  <a:pt x="9009" y="22989"/>
                  <a:pt x="9144" y="22989"/>
                </a:cubicBezTo>
                <a:cubicBezTo>
                  <a:pt x="9743" y="22989"/>
                  <a:pt x="10342" y="22822"/>
                  <a:pt x="10848" y="22496"/>
                </a:cubicBezTo>
                <a:cubicBezTo>
                  <a:pt x="11003" y="22395"/>
                  <a:pt x="11152" y="22287"/>
                  <a:pt x="11286" y="22162"/>
                </a:cubicBezTo>
                <a:cubicBezTo>
                  <a:pt x="11439" y="22025"/>
                  <a:pt x="11502" y="21951"/>
                  <a:pt x="11612" y="21848"/>
                </a:cubicBezTo>
                <a:lnTo>
                  <a:pt x="12200" y="21260"/>
                </a:lnTo>
                <a:lnTo>
                  <a:pt x="16916" y="16562"/>
                </a:lnTo>
                <a:lnTo>
                  <a:pt x="21632" y="11862"/>
                </a:lnTo>
                <a:lnTo>
                  <a:pt x="23990" y="9514"/>
                </a:lnTo>
                <a:lnTo>
                  <a:pt x="25169" y="8339"/>
                </a:lnTo>
                <a:lnTo>
                  <a:pt x="25763" y="7742"/>
                </a:lnTo>
                <a:cubicBezTo>
                  <a:pt x="25994" y="7502"/>
                  <a:pt x="26206" y="7241"/>
                  <a:pt x="26381" y="6955"/>
                </a:cubicBezTo>
                <a:cubicBezTo>
                  <a:pt x="27093" y="5816"/>
                  <a:pt x="27268" y="4360"/>
                  <a:pt x="26825" y="3092"/>
                </a:cubicBezTo>
                <a:cubicBezTo>
                  <a:pt x="26397" y="1820"/>
                  <a:pt x="25389" y="758"/>
                  <a:pt x="24125" y="295"/>
                </a:cubicBezTo>
                <a:cubicBezTo>
                  <a:pt x="23609" y="98"/>
                  <a:pt x="23058" y="0"/>
                  <a:pt x="22507" y="0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" name="Diagrama de flujo: terminador 1">
            <a:extLst>
              <a:ext uri="{FF2B5EF4-FFF2-40B4-BE49-F238E27FC236}">
                <a16:creationId xmlns:a16="http://schemas.microsoft.com/office/drawing/2014/main" id="{231C8D8D-97D7-429D-A48B-7EE25FB30EE4}"/>
              </a:ext>
            </a:extLst>
          </p:cNvPr>
          <p:cNvSpPr/>
          <p:nvPr/>
        </p:nvSpPr>
        <p:spPr>
          <a:xfrm>
            <a:off x="1702973" y="1503177"/>
            <a:ext cx="5738054" cy="2137145"/>
          </a:xfrm>
          <a:prstGeom prst="flowChartTerminator">
            <a:avLst/>
          </a:prstGeom>
          <a:solidFill>
            <a:srgbClr val="9FBFFF"/>
          </a:solidFill>
          <a:ln w="12700" cap="flat" cmpd="sng" algn="ctr">
            <a:solidFill>
              <a:srgbClr val="FF0000"/>
            </a:solidFill>
            <a:prstDash val="solid"/>
            <a:miter lim="800000"/>
          </a:ln>
          <a:effectLst/>
          <a:scene3d>
            <a:camera prst="orthographicFront"/>
            <a:lightRig rig="threePt" dir="t"/>
          </a:scene3d>
          <a:sp3d>
            <a:bevelT w="139700" h="139700" prst="divot"/>
          </a:sp3d>
        </p:spPr>
        <p:txBody>
          <a:bodyPr rtlCol="0" anchor="ctr"/>
          <a:lstStyle/>
          <a:p>
            <a:pPr lvl="0" algn="ctr">
              <a:buClrTx/>
              <a:defRPr/>
            </a:pPr>
            <a:r>
              <a:rPr lang="es-ES" sz="2400" b="1" dirty="0">
                <a:latin typeface="Helvetica" panose="020B0604020202020204" pitchFamily="34" charset="0"/>
                <a:cs typeface="Helvetica" panose="020B0604020202020204" pitchFamily="34" charset="0"/>
              </a:rPr>
              <a:t>Visiones y actitudes reductivas del ser humano</a:t>
            </a:r>
          </a:p>
          <a:p>
            <a:pPr lvl="0" algn="ctr">
              <a:buClrTx/>
              <a:defRPr/>
            </a:pPr>
            <a:endParaRPr lang="es-ES" sz="2400" b="1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lvl="0" algn="ctr">
              <a:buClrTx/>
              <a:defRPr/>
            </a:pPr>
            <a:r>
              <a:rPr lang="es-ES" sz="1600" b="1" dirty="0">
                <a:latin typeface="Helvetica" panose="020B0604020202020204" pitchFamily="34" charset="0"/>
                <a:cs typeface="Helvetica" panose="020B0604020202020204" pitchFamily="34" charset="0"/>
              </a:rPr>
              <a:t>DP No. 305-315</a:t>
            </a:r>
          </a:p>
          <a:p>
            <a:pPr lvl="0" algn="ctr">
              <a:buClrTx/>
              <a:defRPr/>
            </a:pPr>
            <a:r>
              <a:rPr kumimoji="0" lang="es-ES" sz="1600" b="1" i="0" u="none" strike="noStrike" kern="1200" cap="none" spc="1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Puebla</a:t>
            </a:r>
            <a:r>
              <a:rPr lang="es-ES" sz="1600" b="1" kern="1200" spc="100" dirty="0">
                <a:solidFill>
                  <a:prstClr val="black"/>
                </a:solidFill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. III Conferencia General del Episcopado Latinoamericano</a:t>
            </a:r>
            <a:endParaRPr kumimoji="0" lang="es-GT" sz="1600" b="1" i="0" u="none" strike="noStrike" kern="1200" cap="none" spc="10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Helvetica" panose="020B0604020202020204" pitchFamily="34" charset="0"/>
              <a:ea typeface="+mn-ea"/>
              <a:cs typeface="Helvetica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83904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8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65" name="Google Shape;9865;p33"/>
          <p:cNvSpPr/>
          <p:nvPr/>
        </p:nvSpPr>
        <p:spPr>
          <a:xfrm rot="-4499992">
            <a:off x="8070477" y="415079"/>
            <a:ext cx="585793" cy="623413"/>
          </a:xfrm>
          <a:custGeom>
            <a:avLst/>
            <a:gdLst/>
            <a:ahLst/>
            <a:cxnLst/>
            <a:rect l="l" t="t" r="r" b="b"/>
            <a:pathLst>
              <a:path w="27269" h="29017" extrusionOk="0">
                <a:moveTo>
                  <a:pt x="22507" y="0"/>
                </a:moveTo>
                <a:cubicBezTo>
                  <a:pt x="21719" y="0"/>
                  <a:pt x="20932" y="201"/>
                  <a:pt x="20248" y="603"/>
                </a:cubicBezTo>
                <a:cubicBezTo>
                  <a:pt x="20101" y="684"/>
                  <a:pt x="19960" y="774"/>
                  <a:pt x="19827" y="877"/>
                </a:cubicBezTo>
                <a:cubicBezTo>
                  <a:pt x="19689" y="973"/>
                  <a:pt x="19562" y="1080"/>
                  <a:pt x="19439" y="1195"/>
                </a:cubicBezTo>
                <a:cubicBezTo>
                  <a:pt x="19306" y="1313"/>
                  <a:pt x="19214" y="1408"/>
                  <a:pt x="19117" y="1505"/>
                </a:cubicBezTo>
                <a:lnTo>
                  <a:pt x="18821" y="1800"/>
                </a:lnTo>
                <a:lnTo>
                  <a:pt x="17642" y="2975"/>
                </a:lnTo>
                <a:lnTo>
                  <a:pt x="8210" y="12373"/>
                </a:lnTo>
                <a:lnTo>
                  <a:pt x="3494" y="17071"/>
                </a:lnTo>
                <a:lnTo>
                  <a:pt x="2315" y="18246"/>
                </a:lnTo>
                <a:lnTo>
                  <a:pt x="1721" y="18842"/>
                </a:lnTo>
                <a:cubicBezTo>
                  <a:pt x="1504" y="19073"/>
                  <a:pt x="1291" y="19311"/>
                  <a:pt x="1110" y="19576"/>
                </a:cubicBezTo>
                <a:cubicBezTo>
                  <a:pt x="744" y="20099"/>
                  <a:pt x="454" y="20675"/>
                  <a:pt x="267" y="21287"/>
                </a:cubicBezTo>
                <a:cubicBezTo>
                  <a:pt x="86" y="21900"/>
                  <a:pt x="1" y="22538"/>
                  <a:pt x="13" y="23174"/>
                </a:cubicBezTo>
                <a:cubicBezTo>
                  <a:pt x="35" y="24451"/>
                  <a:pt x="496" y="25713"/>
                  <a:pt x="1281" y="26719"/>
                </a:cubicBezTo>
                <a:cubicBezTo>
                  <a:pt x="1679" y="27216"/>
                  <a:pt x="2146" y="27657"/>
                  <a:pt x="2675" y="28015"/>
                </a:cubicBezTo>
                <a:cubicBezTo>
                  <a:pt x="3210" y="28365"/>
                  <a:pt x="3798" y="28634"/>
                  <a:pt x="4413" y="28805"/>
                </a:cubicBezTo>
                <a:cubicBezTo>
                  <a:pt x="4924" y="28947"/>
                  <a:pt x="5453" y="29016"/>
                  <a:pt x="5983" y="29016"/>
                </a:cubicBezTo>
                <a:cubicBezTo>
                  <a:pt x="6728" y="29016"/>
                  <a:pt x="7474" y="28878"/>
                  <a:pt x="8170" y="28610"/>
                </a:cubicBezTo>
                <a:cubicBezTo>
                  <a:pt x="8765" y="28375"/>
                  <a:pt x="9319" y="28045"/>
                  <a:pt x="9814" y="27642"/>
                </a:cubicBezTo>
                <a:lnTo>
                  <a:pt x="10170" y="27323"/>
                </a:lnTo>
                <a:cubicBezTo>
                  <a:pt x="10285" y="27216"/>
                  <a:pt x="10371" y="27125"/>
                  <a:pt x="10472" y="27025"/>
                </a:cubicBezTo>
                <a:lnTo>
                  <a:pt x="11063" y="26437"/>
                </a:lnTo>
                <a:lnTo>
                  <a:pt x="20495" y="17039"/>
                </a:lnTo>
                <a:cubicBezTo>
                  <a:pt x="21385" y="16152"/>
                  <a:pt x="21860" y="15184"/>
                  <a:pt x="21554" y="14878"/>
                </a:cubicBezTo>
                <a:cubicBezTo>
                  <a:pt x="21491" y="14814"/>
                  <a:pt x="21400" y="14784"/>
                  <a:pt x="21287" y="14784"/>
                </a:cubicBezTo>
                <a:cubicBezTo>
                  <a:pt x="20852" y="14784"/>
                  <a:pt x="20096" y="15227"/>
                  <a:pt x="19389" y="15931"/>
                </a:cubicBezTo>
                <a:lnTo>
                  <a:pt x="9957" y="25329"/>
                </a:lnTo>
                <a:lnTo>
                  <a:pt x="9369" y="25916"/>
                </a:lnTo>
                <a:cubicBezTo>
                  <a:pt x="9272" y="26009"/>
                  <a:pt x="9166" y="26121"/>
                  <a:pt x="9079" y="26200"/>
                </a:cubicBezTo>
                <a:lnTo>
                  <a:pt x="8814" y="26439"/>
                </a:lnTo>
                <a:cubicBezTo>
                  <a:pt x="8448" y="26735"/>
                  <a:pt x="8041" y="26978"/>
                  <a:pt x="7603" y="27152"/>
                </a:cubicBezTo>
                <a:cubicBezTo>
                  <a:pt x="7090" y="27349"/>
                  <a:pt x="6538" y="27451"/>
                  <a:pt x="5987" y="27451"/>
                </a:cubicBezTo>
                <a:cubicBezTo>
                  <a:pt x="5595" y="27451"/>
                  <a:pt x="5204" y="27399"/>
                  <a:pt x="4826" y="27294"/>
                </a:cubicBezTo>
                <a:cubicBezTo>
                  <a:pt x="4373" y="27166"/>
                  <a:pt x="3939" y="26970"/>
                  <a:pt x="3544" y="26715"/>
                </a:cubicBezTo>
                <a:cubicBezTo>
                  <a:pt x="3154" y="26449"/>
                  <a:pt x="2808" y="26121"/>
                  <a:pt x="2512" y="25753"/>
                </a:cubicBezTo>
                <a:cubicBezTo>
                  <a:pt x="1935" y="25011"/>
                  <a:pt x="1591" y="24083"/>
                  <a:pt x="1577" y="23138"/>
                </a:cubicBezTo>
                <a:cubicBezTo>
                  <a:pt x="1570" y="22667"/>
                  <a:pt x="1633" y="22194"/>
                  <a:pt x="1764" y="21743"/>
                </a:cubicBezTo>
                <a:cubicBezTo>
                  <a:pt x="1902" y="21291"/>
                  <a:pt x="2118" y="20866"/>
                  <a:pt x="2387" y="20480"/>
                </a:cubicBezTo>
                <a:cubicBezTo>
                  <a:pt x="2520" y="20285"/>
                  <a:pt x="2677" y="20110"/>
                  <a:pt x="2838" y="19937"/>
                </a:cubicBezTo>
                <a:lnTo>
                  <a:pt x="3418" y="19355"/>
                </a:lnTo>
                <a:lnTo>
                  <a:pt x="4597" y="18180"/>
                </a:lnTo>
                <a:lnTo>
                  <a:pt x="9313" y="13480"/>
                </a:lnTo>
                <a:lnTo>
                  <a:pt x="18747" y="4082"/>
                </a:lnTo>
                <a:lnTo>
                  <a:pt x="19926" y="2907"/>
                </a:lnTo>
                <a:lnTo>
                  <a:pt x="20220" y="2615"/>
                </a:lnTo>
                <a:cubicBezTo>
                  <a:pt x="20318" y="2515"/>
                  <a:pt x="20421" y="2412"/>
                  <a:pt x="20497" y="2348"/>
                </a:cubicBezTo>
                <a:cubicBezTo>
                  <a:pt x="20576" y="2273"/>
                  <a:pt x="20660" y="2201"/>
                  <a:pt x="20751" y="2140"/>
                </a:cubicBezTo>
                <a:cubicBezTo>
                  <a:pt x="20836" y="2070"/>
                  <a:pt x="20930" y="2014"/>
                  <a:pt x="21027" y="1961"/>
                </a:cubicBezTo>
                <a:cubicBezTo>
                  <a:pt x="21473" y="1696"/>
                  <a:pt x="21990" y="1565"/>
                  <a:pt x="22507" y="1565"/>
                </a:cubicBezTo>
                <a:cubicBezTo>
                  <a:pt x="22870" y="1565"/>
                  <a:pt x="23232" y="1629"/>
                  <a:pt x="23570" y="1758"/>
                </a:cubicBezTo>
                <a:cubicBezTo>
                  <a:pt x="24397" y="2056"/>
                  <a:pt x="25065" y="2764"/>
                  <a:pt x="25342" y="3593"/>
                </a:cubicBezTo>
                <a:cubicBezTo>
                  <a:pt x="25634" y="4424"/>
                  <a:pt x="25517" y="5384"/>
                  <a:pt x="25051" y="6128"/>
                </a:cubicBezTo>
                <a:cubicBezTo>
                  <a:pt x="24938" y="6315"/>
                  <a:pt x="24797" y="6486"/>
                  <a:pt x="24646" y="6647"/>
                </a:cubicBezTo>
                <a:lnTo>
                  <a:pt x="24063" y="7229"/>
                </a:lnTo>
                <a:lnTo>
                  <a:pt x="22884" y="8404"/>
                </a:lnTo>
                <a:lnTo>
                  <a:pt x="20526" y="10752"/>
                </a:lnTo>
                <a:lnTo>
                  <a:pt x="15811" y="15452"/>
                </a:lnTo>
                <a:lnTo>
                  <a:pt x="11095" y="20150"/>
                </a:lnTo>
                <a:lnTo>
                  <a:pt x="10506" y="20739"/>
                </a:lnTo>
                <a:cubicBezTo>
                  <a:pt x="10283" y="20961"/>
                  <a:pt x="10170" y="21073"/>
                  <a:pt x="10011" y="21174"/>
                </a:cubicBezTo>
                <a:cubicBezTo>
                  <a:pt x="9754" y="21340"/>
                  <a:pt x="9447" y="21423"/>
                  <a:pt x="9141" y="21423"/>
                </a:cubicBezTo>
                <a:cubicBezTo>
                  <a:pt x="9072" y="21423"/>
                  <a:pt x="9004" y="21419"/>
                  <a:pt x="8936" y="21411"/>
                </a:cubicBezTo>
                <a:cubicBezTo>
                  <a:pt x="8184" y="21331"/>
                  <a:pt x="7552" y="20653"/>
                  <a:pt x="7524" y="19898"/>
                </a:cubicBezTo>
                <a:cubicBezTo>
                  <a:pt x="7500" y="19524"/>
                  <a:pt x="7607" y="19142"/>
                  <a:pt x="7834" y="18846"/>
                </a:cubicBezTo>
                <a:cubicBezTo>
                  <a:pt x="7858" y="18806"/>
                  <a:pt x="7890" y="18770"/>
                  <a:pt x="7922" y="18737"/>
                </a:cubicBezTo>
                <a:cubicBezTo>
                  <a:pt x="7951" y="18701"/>
                  <a:pt x="7979" y="18667"/>
                  <a:pt x="8035" y="18611"/>
                </a:cubicBezTo>
                <a:lnTo>
                  <a:pt x="8325" y="18313"/>
                </a:lnTo>
                <a:lnTo>
                  <a:pt x="8906" y="17717"/>
                </a:lnTo>
                <a:lnTo>
                  <a:pt x="11224" y="15333"/>
                </a:lnTo>
                <a:lnTo>
                  <a:pt x="15864" y="10561"/>
                </a:lnTo>
                <a:cubicBezTo>
                  <a:pt x="16739" y="9661"/>
                  <a:pt x="17200" y="8685"/>
                  <a:pt x="16894" y="8380"/>
                </a:cubicBezTo>
                <a:cubicBezTo>
                  <a:pt x="16832" y="8319"/>
                  <a:pt x="16743" y="8290"/>
                  <a:pt x="16633" y="8290"/>
                </a:cubicBezTo>
                <a:cubicBezTo>
                  <a:pt x="16201" y="8290"/>
                  <a:pt x="15448" y="8744"/>
                  <a:pt x="14749" y="9464"/>
                </a:cubicBezTo>
                <a:lnTo>
                  <a:pt x="10105" y="14239"/>
                </a:lnTo>
                <a:lnTo>
                  <a:pt x="7784" y="16627"/>
                </a:lnTo>
                <a:lnTo>
                  <a:pt x="7204" y="17224"/>
                </a:lnTo>
                <a:lnTo>
                  <a:pt x="6914" y="17522"/>
                </a:lnTo>
                <a:cubicBezTo>
                  <a:pt x="6870" y="17566"/>
                  <a:pt x="6806" y="17635"/>
                  <a:pt x="6745" y="17705"/>
                </a:cubicBezTo>
                <a:cubicBezTo>
                  <a:pt x="6685" y="17774"/>
                  <a:pt x="6625" y="17844"/>
                  <a:pt x="6574" y="17920"/>
                </a:cubicBezTo>
                <a:cubicBezTo>
                  <a:pt x="6130" y="18510"/>
                  <a:pt x="5916" y="19262"/>
                  <a:pt x="5963" y="19993"/>
                </a:cubicBezTo>
                <a:cubicBezTo>
                  <a:pt x="6005" y="20725"/>
                  <a:pt x="6307" y="21448"/>
                  <a:pt x="6816" y="21979"/>
                </a:cubicBezTo>
                <a:cubicBezTo>
                  <a:pt x="7313" y="22514"/>
                  <a:pt x="8009" y="22878"/>
                  <a:pt x="8739" y="22963"/>
                </a:cubicBezTo>
                <a:cubicBezTo>
                  <a:pt x="8873" y="22981"/>
                  <a:pt x="9009" y="22989"/>
                  <a:pt x="9144" y="22989"/>
                </a:cubicBezTo>
                <a:cubicBezTo>
                  <a:pt x="9743" y="22989"/>
                  <a:pt x="10342" y="22822"/>
                  <a:pt x="10848" y="22496"/>
                </a:cubicBezTo>
                <a:cubicBezTo>
                  <a:pt x="11003" y="22395"/>
                  <a:pt x="11152" y="22287"/>
                  <a:pt x="11286" y="22162"/>
                </a:cubicBezTo>
                <a:cubicBezTo>
                  <a:pt x="11439" y="22025"/>
                  <a:pt x="11502" y="21951"/>
                  <a:pt x="11612" y="21848"/>
                </a:cubicBezTo>
                <a:lnTo>
                  <a:pt x="12200" y="21260"/>
                </a:lnTo>
                <a:lnTo>
                  <a:pt x="16916" y="16562"/>
                </a:lnTo>
                <a:lnTo>
                  <a:pt x="21632" y="11862"/>
                </a:lnTo>
                <a:lnTo>
                  <a:pt x="23990" y="9514"/>
                </a:lnTo>
                <a:lnTo>
                  <a:pt x="25169" y="8339"/>
                </a:lnTo>
                <a:lnTo>
                  <a:pt x="25763" y="7742"/>
                </a:lnTo>
                <a:cubicBezTo>
                  <a:pt x="25994" y="7502"/>
                  <a:pt x="26206" y="7241"/>
                  <a:pt x="26381" y="6955"/>
                </a:cubicBezTo>
                <a:cubicBezTo>
                  <a:pt x="27093" y="5816"/>
                  <a:pt x="27268" y="4360"/>
                  <a:pt x="26825" y="3092"/>
                </a:cubicBezTo>
                <a:cubicBezTo>
                  <a:pt x="26397" y="1820"/>
                  <a:pt x="25389" y="758"/>
                  <a:pt x="24125" y="295"/>
                </a:cubicBezTo>
                <a:cubicBezTo>
                  <a:pt x="23609" y="98"/>
                  <a:pt x="23058" y="0"/>
                  <a:pt x="22507" y="0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" name="Diagrama de flujo: terminador 1">
            <a:extLst>
              <a:ext uri="{FF2B5EF4-FFF2-40B4-BE49-F238E27FC236}">
                <a16:creationId xmlns:a16="http://schemas.microsoft.com/office/drawing/2014/main" id="{231C8D8D-97D7-429D-A48B-7EE25FB30EE4}"/>
              </a:ext>
            </a:extLst>
          </p:cNvPr>
          <p:cNvSpPr/>
          <p:nvPr/>
        </p:nvSpPr>
        <p:spPr>
          <a:xfrm>
            <a:off x="2972682" y="726785"/>
            <a:ext cx="3198636" cy="727184"/>
          </a:xfrm>
          <a:prstGeom prst="flowChartTerminator">
            <a:avLst/>
          </a:prstGeom>
          <a:solidFill>
            <a:srgbClr val="9FBFFF"/>
          </a:solidFill>
          <a:ln w="12700" cap="flat" cmpd="sng" algn="ctr">
            <a:solidFill>
              <a:srgbClr val="FF0000"/>
            </a:solidFill>
            <a:prstDash val="solid"/>
            <a:miter lim="800000"/>
          </a:ln>
          <a:effectLst/>
          <a:scene3d>
            <a:camera prst="orthographicFront"/>
            <a:lightRig rig="threePt" dir="t"/>
          </a:scene3d>
          <a:sp3d>
            <a:bevelT w="139700" h="139700" prst="divot"/>
          </a:sp3d>
        </p:spPr>
        <p:txBody>
          <a:bodyPr rtlCol="0" anchor="ctr"/>
          <a:lstStyle/>
          <a:p>
            <a:pPr lvl="0" algn="ctr">
              <a:buClrTx/>
              <a:defRPr/>
            </a:pPr>
            <a:r>
              <a:rPr lang="es-GT" sz="2000" b="1" dirty="0">
                <a:latin typeface="Helvetica" panose="020B0604020202020204" pitchFamily="34" charset="0"/>
                <a:cs typeface="Helvetica" panose="020B0604020202020204" pitchFamily="34" charset="0"/>
              </a:rPr>
              <a:t>Visión determinista</a:t>
            </a:r>
            <a:endParaRPr kumimoji="0" lang="es-GT" sz="2000" b="1" i="0" u="none" strike="noStrike" kern="1200" cap="none" spc="10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Helvetica" panose="020B0604020202020204" pitchFamily="34" charset="0"/>
              <a:ea typeface="+mn-ea"/>
              <a:cs typeface="Helvetica" panose="020B0604020202020204" pitchFamily="34" charset="0"/>
            </a:endParaRPr>
          </a:p>
        </p:txBody>
      </p:sp>
      <p:sp>
        <p:nvSpPr>
          <p:cNvPr id="4" name="Rectángulo: esquinas diagonales cortadas 2">
            <a:extLst>
              <a:ext uri="{FF2B5EF4-FFF2-40B4-BE49-F238E27FC236}">
                <a16:creationId xmlns:a16="http://schemas.microsoft.com/office/drawing/2014/main" id="{AF4E7E36-358A-4FF4-B2C5-B3692B195910}"/>
              </a:ext>
            </a:extLst>
          </p:cNvPr>
          <p:cNvSpPr/>
          <p:nvPr/>
        </p:nvSpPr>
        <p:spPr>
          <a:xfrm>
            <a:off x="2314369" y="1786269"/>
            <a:ext cx="4515262" cy="2456122"/>
          </a:xfrm>
          <a:prstGeom prst="snip2DiagRect">
            <a:avLst/>
          </a:prstGeom>
          <a:solidFill>
            <a:srgbClr val="B9D0FF"/>
          </a:solidFill>
          <a:ln w="25400" cap="flat" cmpd="sng" algn="ctr">
            <a:solidFill>
              <a:srgbClr val="FF0000"/>
            </a:solidFill>
            <a:prstDash val="solid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rtlCol="0" anchor="ctr"/>
          <a:lstStyle/>
          <a:p>
            <a:pPr lvl="0" algn="ctr">
              <a:buClrTx/>
              <a:defRPr/>
            </a:pPr>
            <a:r>
              <a:rPr lang="es-ES" sz="2000" dirty="0">
                <a:latin typeface="Helvetica" panose="020B0604020202020204" pitchFamily="34" charset="0"/>
                <a:cs typeface="Helvetica" panose="020B0604020202020204" pitchFamily="34" charset="0"/>
              </a:rPr>
              <a:t>Toda la vida del hombre está fijada de antemano, determinada, por fuerzas </a:t>
            </a:r>
            <a:r>
              <a:rPr lang="es-ES" sz="20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que </a:t>
            </a:r>
            <a:r>
              <a:rPr lang="es-ES" sz="2000" dirty="0">
                <a:latin typeface="Helvetica" panose="020B0604020202020204" pitchFamily="34" charset="0"/>
                <a:cs typeface="Helvetica" panose="020B0604020202020204" pitchFamily="34" charset="0"/>
              </a:rPr>
              <a:t>lo superan.</a:t>
            </a:r>
          </a:p>
          <a:p>
            <a:pPr lvl="0" algn="ctr">
              <a:buClrTx/>
              <a:defRPr/>
            </a:pPr>
            <a:endParaRPr lang="es-ES" sz="20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lvl="0" algn="ctr">
              <a:buClrTx/>
              <a:defRPr/>
            </a:pPr>
            <a:r>
              <a:rPr lang="es-ES" sz="2000" dirty="0">
                <a:latin typeface="Helvetica" panose="020B0604020202020204" pitchFamily="34" charset="0"/>
                <a:cs typeface="Helvetica" panose="020B0604020202020204" pitchFamily="34" charset="0"/>
              </a:rPr>
              <a:t>Esta visión tiene algunas formas:</a:t>
            </a:r>
            <a:endParaRPr lang="es-MX" sz="2000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07111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8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65" name="Google Shape;9865;p33"/>
          <p:cNvSpPr/>
          <p:nvPr/>
        </p:nvSpPr>
        <p:spPr>
          <a:xfrm rot="-4499992">
            <a:off x="8070477" y="415079"/>
            <a:ext cx="585793" cy="623413"/>
          </a:xfrm>
          <a:custGeom>
            <a:avLst/>
            <a:gdLst/>
            <a:ahLst/>
            <a:cxnLst/>
            <a:rect l="l" t="t" r="r" b="b"/>
            <a:pathLst>
              <a:path w="27269" h="29017" extrusionOk="0">
                <a:moveTo>
                  <a:pt x="22507" y="0"/>
                </a:moveTo>
                <a:cubicBezTo>
                  <a:pt x="21719" y="0"/>
                  <a:pt x="20932" y="201"/>
                  <a:pt x="20248" y="603"/>
                </a:cubicBezTo>
                <a:cubicBezTo>
                  <a:pt x="20101" y="684"/>
                  <a:pt x="19960" y="774"/>
                  <a:pt x="19827" y="877"/>
                </a:cubicBezTo>
                <a:cubicBezTo>
                  <a:pt x="19689" y="973"/>
                  <a:pt x="19562" y="1080"/>
                  <a:pt x="19439" y="1195"/>
                </a:cubicBezTo>
                <a:cubicBezTo>
                  <a:pt x="19306" y="1313"/>
                  <a:pt x="19214" y="1408"/>
                  <a:pt x="19117" y="1505"/>
                </a:cubicBezTo>
                <a:lnTo>
                  <a:pt x="18821" y="1800"/>
                </a:lnTo>
                <a:lnTo>
                  <a:pt x="17642" y="2975"/>
                </a:lnTo>
                <a:lnTo>
                  <a:pt x="8210" y="12373"/>
                </a:lnTo>
                <a:lnTo>
                  <a:pt x="3494" y="17071"/>
                </a:lnTo>
                <a:lnTo>
                  <a:pt x="2315" y="18246"/>
                </a:lnTo>
                <a:lnTo>
                  <a:pt x="1721" y="18842"/>
                </a:lnTo>
                <a:cubicBezTo>
                  <a:pt x="1504" y="19073"/>
                  <a:pt x="1291" y="19311"/>
                  <a:pt x="1110" y="19576"/>
                </a:cubicBezTo>
                <a:cubicBezTo>
                  <a:pt x="744" y="20099"/>
                  <a:pt x="454" y="20675"/>
                  <a:pt x="267" y="21287"/>
                </a:cubicBezTo>
                <a:cubicBezTo>
                  <a:pt x="86" y="21900"/>
                  <a:pt x="1" y="22538"/>
                  <a:pt x="13" y="23174"/>
                </a:cubicBezTo>
                <a:cubicBezTo>
                  <a:pt x="35" y="24451"/>
                  <a:pt x="496" y="25713"/>
                  <a:pt x="1281" y="26719"/>
                </a:cubicBezTo>
                <a:cubicBezTo>
                  <a:pt x="1679" y="27216"/>
                  <a:pt x="2146" y="27657"/>
                  <a:pt x="2675" y="28015"/>
                </a:cubicBezTo>
                <a:cubicBezTo>
                  <a:pt x="3210" y="28365"/>
                  <a:pt x="3798" y="28634"/>
                  <a:pt x="4413" y="28805"/>
                </a:cubicBezTo>
                <a:cubicBezTo>
                  <a:pt x="4924" y="28947"/>
                  <a:pt x="5453" y="29016"/>
                  <a:pt x="5983" y="29016"/>
                </a:cubicBezTo>
                <a:cubicBezTo>
                  <a:pt x="6728" y="29016"/>
                  <a:pt x="7474" y="28878"/>
                  <a:pt x="8170" y="28610"/>
                </a:cubicBezTo>
                <a:cubicBezTo>
                  <a:pt x="8765" y="28375"/>
                  <a:pt x="9319" y="28045"/>
                  <a:pt x="9814" y="27642"/>
                </a:cubicBezTo>
                <a:lnTo>
                  <a:pt x="10170" y="27323"/>
                </a:lnTo>
                <a:cubicBezTo>
                  <a:pt x="10285" y="27216"/>
                  <a:pt x="10371" y="27125"/>
                  <a:pt x="10472" y="27025"/>
                </a:cubicBezTo>
                <a:lnTo>
                  <a:pt x="11063" y="26437"/>
                </a:lnTo>
                <a:lnTo>
                  <a:pt x="20495" y="17039"/>
                </a:lnTo>
                <a:cubicBezTo>
                  <a:pt x="21385" y="16152"/>
                  <a:pt x="21860" y="15184"/>
                  <a:pt x="21554" y="14878"/>
                </a:cubicBezTo>
                <a:cubicBezTo>
                  <a:pt x="21491" y="14814"/>
                  <a:pt x="21400" y="14784"/>
                  <a:pt x="21287" y="14784"/>
                </a:cubicBezTo>
                <a:cubicBezTo>
                  <a:pt x="20852" y="14784"/>
                  <a:pt x="20096" y="15227"/>
                  <a:pt x="19389" y="15931"/>
                </a:cubicBezTo>
                <a:lnTo>
                  <a:pt x="9957" y="25329"/>
                </a:lnTo>
                <a:lnTo>
                  <a:pt x="9369" y="25916"/>
                </a:lnTo>
                <a:cubicBezTo>
                  <a:pt x="9272" y="26009"/>
                  <a:pt x="9166" y="26121"/>
                  <a:pt x="9079" y="26200"/>
                </a:cubicBezTo>
                <a:lnTo>
                  <a:pt x="8814" y="26439"/>
                </a:lnTo>
                <a:cubicBezTo>
                  <a:pt x="8448" y="26735"/>
                  <a:pt x="8041" y="26978"/>
                  <a:pt x="7603" y="27152"/>
                </a:cubicBezTo>
                <a:cubicBezTo>
                  <a:pt x="7090" y="27349"/>
                  <a:pt x="6538" y="27451"/>
                  <a:pt x="5987" y="27451"/>
                </a:cubicBezTo>
                <a:cubicBezTo>
                  <a:pt x="5595" y="27451"/>
                  <a:pt x="5204" y="27399"/>
                  <a:pt x="4826" y="27294"/>
                </a:cubicBezTo>
                <a:cubicBezTo>
                  <a:pt x="4373" y="27166"/>
                  <a:pt x="3939" y="26970"/>
                  <a:pt x="3544" y="26715"/>
                </a:cubicBezTo>
                <a:cubicBezTo>
                  <a:pt x="3154" y="26449"/>
                  <a:pt x="2808" y="26121"/>
                  <a:pt x="2512" y="25753"/>
                </a:cubicBezTo>
                <a:cubicBezTo>
                  <a:pt x="1935" y="25011"/>
                  <a:pt x="1591" y="24083"/>
                  <a:pt x="1577" y="23138"/>
                </a:cubicBezTo>
                <a:cubicBezTo>
                  <a:pt x="1570" y="22667"/>
                  <a:pt x="1633" y="22194"/>
                  <a:pt x="1764" y="21743"/>
                </a:cubicBezTo>
                <a:cubicBezTo>
                  <a:pt x="1902" y="21291"/>
                  <a:pt x="2118" y="20866"/>
                  <a:pt x="2387" y="20480"/>
                </a:cubicBezTo>
                <a:cubicBezTo>
                  <a:pt x="2520" y="20285"/>
                  <a:pt x="2677" y="20110"/>
                  <a:pt x="2838" y="19937"/>
                </a:cubicBezTo>
                <a:lnTo>
                  <a:pt x="3418" y="19355"/>
                </a:lnTo>
                <a:lnTo>
                  <a:pt x="4597" y="18180"/>
                </a:lnTo>
                <a:lnTo>
                  <a:pt x="9313" y="13480"/>
                </a:lnTo>
                <a:lnTo>
                  <a:pt x="18747" y="4082"/>
                </a:lnTo>
                <a:lnTo>
                  <a:pt x="19926" y="2907"/>
                </a:lnTo>
                <a:lnTo>
                  <a:pt x="20220" y="2615"/>
                </a:lnTo>
                <a:cubicBezTo>
                  <a:pt x="20318" y="2515"/>
                  <a:pt x="20421" y="2412"/>
                  <a:pt x="20497" y="2348"/>
                </a:cubicBezTo>
                <a:cubicBezTo>
                  <a:pt x="20576" y="2273"/>
                  <a:pt x="20660" y="2201"/>
                  <a:pt x="20751" y="2140"/>
                </a:cubicBezTo>
                <a:cubicBezTo>
                  <a:pt x="20836" y="2070"/>
                  <a:pt x="20930" y="2014"/>
                  <a:pt x="21027" y="1961"/>
                </a:cubicBezTo>
                <a:cubicBezTo>
                  <a:pt x="21473" y="1696"/>
                  <a:pt x="21990" y="1565"/>
                  <a:pt x="22507" y="1565"/>
                </a:cubicBezTo>
                <a:cubicBezTo>
                  <a:pt x="22870" y="1565"/>
                  <a:pt x="23232" y="1629"/>
                  <a:pt x="23570" y="1758"/>
                </a:cubicBezTo>
                <a:cubicBezTo>
                  <a:pt x="24397" y="2056"/>
                  <a:pt x="25065" y="2764"/>
                  <a:pt x="25342" y="3593"/>
                </a:cubicBezTo>
                <a:cubicBezTo>
                  <a:pt x="25634" y="4424"/>
                  <a:pt x="25517" y="5384"/>
                  <a:pt x="25051" y="6128"/>
                </a:cubicBezTo>
                <a:cubicBezTo>
                  <a:pt x="24938" y="6315"/>
                  <a:pt x="24797" y="6486"/>
                  <a:pt x="24646" y="6647"/>
                </a:cubicBezTo>
                <a:lnTo>
                  <a:pt x="24063" y="7229"/>
                </a:lnTo>
                <a:lnTo>
                  <a:pt x="22884" y="8404"/>
                </a:lnTo>
                <a:lnTo>
                  <a:pt x="20526" y="10752"/>
                </a:lnTo>
                <a:lnTo>
                  <a:pt x="15811" y="15452"/>
                </a:lnTo>
                <a:lnTo>
                  <a:pt x="11095" y="20150"/>
                </a:lnTo>
                <a:lnTo>
                  <a:pt x="10506" y="20739"/>
                </a:lnTo>
                <a:cubicBezTo>
                  <a:pt x="10283" y="20961"/>
                  <a:pt x="10170" y="21073"/>
                  <a:pt x="10011" y="21174"/>
                </a:cubicBezTo>
                <a:cubicBezTo>
                  <a:pt x="9754" y="21340"/>
                  <a:pt x="9447" y="21423"/>
                  <a:pt x="9141" y="21423"/>
                </a:cubicBezTo>
                <a:cubicBezTo>
                  <a:pt x="9072" y="21423"/>
                  <a:pt x="9004" y="21419"/>
                  <a:pt x="8936" y="21411"/>
                </a:cubicBezTo>
                <a:cubicBezTo>
                  <a:pt x="8184" y="21331"/>
                  <a:pt x="7552" y="20653"/>
                  <a:pt x="7524" y="19898"/>
                </a:cubicBezTo>
                <a:cubicBezTo>
                  <a:pt x="7500" y="19524"/>
                  <a:pt x="7607" y="19142"/>
                  <a:pt x="7834" y="18846"/>
                </a:cubicBezTo>
                <a:cubicBezTo>
                  <a:pt x="7858" y="18806"/>
                  <a:pt x="7890" y="18770"/>
                  <a:pt x="7922" y="18737"/>
                </a:cubicBezTo>
                <a:cubicBezTo>
                  <a:pt x="7951" y="18701"/>
                  <a:pt x="7979" y="18667"/>
                  <a:pt x="8035" y="18611"/>
                </a:cubicBezTo>
                <a:lnTo>
                  <a:pt x="8325" y="18313"/>
                </a:lnTo>
                <a:lnTo>
                  <a:pt x="8906" y="17717"/>
                </a:lnTo>
                <a:lnTo>
                  <a:pt x="11224" y="15333"/>
                </a:lnTo>
                <a:lnTo>
                  <a:pt x="15864" y="10561"/>
                </a:lnTo>
                <a:cubicBezTo>
                  <a:pt x="16739" y="9661"/>
                  <a:pt x="17200" y="8685"/>
                  <a:pt x="16894" y="8380"/>
                </a:cubicBezTo>
                <a:cubicBezTo>
                  <a:pt x="16832" y="8319"/>
                  <a:pt x="16743" y="8290"/>
                  <a:pt x="16633" y="8290"/>
                </a:cubicBezTo>
                <a:cubicBezTo>
                  <a:pt x="16201" y="8290"/>
                  <a:pt x="15448" y="8744"/>
                  <a:pt x="14749" y="9464"/>
                </a:cubicBezTo>
                <a:lnTo>
                  <a:pt x="10105" y="14239"/>
                </a:lnTo>
                <a:lnTo>
                  <a:pt x="7784" y="16627"/>
                </a:lnTo>
                <a:lnTo>
                  <a:pt x="7204" y="17224"/>
                </a:lnTo>
                <a:lnTo>
                  <a:pt x="6914" y="17522"/>
                </a:lnTo>
                <a:cubicBezTo>
                  <a:pt x="6870" y="17566"/>
                  <a:pt x="6806" y="17635"/>
                  <a:pt x="6745" y="17705"/>
                </a:cubicBezTo>
                <a:cubicBezTo>
                  <a:pt x="6685" y="17774"/>
                  <a:pt x="6625" y="17844"/>
                  <a:pt x="6574" y="17920"/>
                </a:cubicBezTo>
                <a:cubicBezTo>
                  <a:pt x="6130" y="18510"/>
                  <a:pt x="5916" y="19262"/>
                  <a:pt x="5963" y="19993"/>
                </a:cubicBezTo>
                <a:cubicBezTo>
                  <a:pt x="6005" y="20725"/>
                  <a:pt x="6307" y="21448"/>
                  <a:pt x="6816" y="21979"/>
                </a:cubicBezTo>
                <a:cubicBezTo>
                  <a:pt x="7313" y="22514"/>
                  <a:pt x="8009" y="22878"/>
                  <a:pt x="8739" y="22963"/>
                </a:cubicBezTo>
                <a:cubicBezTo>
                  <a:pt x="8873" y="22981"/>
                  <a:pt x="9009" y="22989"/>
                  <a:pt x="9144" y="22989"/>
                </a:cubicBezTo>
                <a:cubicBezTo>
                  <a:pt x="9743" y="22989"/>
                  <a:pt x="10342" y="22822"/>
                  <a:pt x="10848" y="22496"/>
                </a:cubicBezTo>
                <a:cubicBezTo>
                  <a:pt x="11003" y="22395"/>
                  <a:pt x="11152" y="22287"/>
                  <a:pt x="11286" y="22162"/>
                </a:cubicBezTo>
                <a:cubicBezTo>
                  <a:pt x="11439" y="22025"/>
                  <a:pt x="11502" y="21951"/>
                  <a:pt x="11612" y="21848"/>
                </a:cubicBezTo>
                <a:lnTo>
                  <a:pt x="12200" y="21260"/>
                </a:lnTo>
                <a:lnTo>
                  <a:pt x="16916" y="16562"/>
                </a:lnTo>
                <a:lnTo>
                  <a:pt x="21632" y="11862"/>
                </a:lnTo>
                <a:lnTo>
                  <a:pt x="23990" y="9514"/>
                </a:lnTo>
                <a:lnTo>
                  <a:pt x="25169" y="8339"/>
                </a:lnTo>
                <a:lnTo>
                  <a:pt x="25763" y="7742"/>
                </a:lnTo>
                <a:cubicBezTo>
                  <a:pt x="25994" y="7502"/>
                  <a:pt x="26206" y="7241"/>
                  <a:pt x="26381" y="6955"/>
                </a:cubicBezTo>
                <a:cubicBezTo>
                  <a:pt x="27093" y="5816"/>
                  <a:pt x="27268" y="4360"/>
                  <a:pt x="26825" y="3092"/>
                </a:cubicBezTo>
                <a:cubicBezTo>
                  <a:pt x="26397" y="1820"/>
                  <a:pt x="25389" y="758"/>
                  <a:pt x="24125" y="295"/>
                </a:cubicBezTo>
                <a:cubicBezTo>
                  <a:pt x="23609" y="98"/>
                  <a:pt x="23058" y="0"/>
                  <a:pt x="22507" y="0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" name="Rectángulo: esquinas diagonales cortadas 2">
            <a:extLst>
              <a:ext uri="{FF2B5EF4-FFF2-40B4-BE49-F238E27FC236}">
                <a16:creationId xmlns:a16="http://schemas.microsoft.com/office/drawing/2014/main" id="{AF4E7E36-358A-4FF4-B2C5-B3692B195910}"/>
              </a:ext>
            </a:extLst>
          </p:cNvPr>
          <p:cNvSpPr/>
          <p:nvPr/>
        </p:nvSpPr>
        <p:spPr>
          <a:xfrm>
            <a:off x="1821744" y="1090378"/>
            <a:ext cx="5652944" cy="3083442"/>
          </a:xfrm>
          <a:prstGeom prst="snip2DiagRect">
            <a:avLst/>
          </a:prstGeom>
          <a:solidFill>
            <a:srgbClr val="B9D0FF"/>
          </a:solidFill>
          <a:ln w="25400" cap="flat" cmpd="sng" algn="ctr">
            <a:solidFill>
              <a:srgbClr val="FF0000"/>
            </a:solidFill>
            <a:prstDash val="solid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rtlCol="0" anchor="ctr"/>
          <a:lstStyle/>
          <a:p>
            <a:pPr marL="342900" lvl="0" indent="-342900">
              <a:buClrTx/>
              <a:buFont typeface="Wingdings" panose="05000000000000000000" pitchFamily="2" charset="2"/>
              <a:buChar char="§"/>
              <a:defRPr/>
            </a:pPr>
            <a:r>
              <a:rPr lang="es-MX" sz="2000" dirty="0">
                <a:latin typeface="Helvetica" panose="020B0604020202020204" pitchFamily="34" charset="0"/>
                <a:cs typeface="Helvetica" panose="020B0604020202020204" pitchFamily="34" charset="0"/>
              </a:rPr>
              <a:t>Fuerzas ocultas (reencarnación, espiritismo, religiones orientales). Aparecen prácticas raras en la </a:t>
            </a:r>
            <a:r>
              <a:rPr lang="es-MX" sz="20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Iglesia </a:t>
            </a:r>
            <a:r>
              <a:rPr lang="es-MX" sz="2000" dirty="0">
                <a:latin typeface="Helvetica" panose="020B0604020202020204" pitchFamily="34" charset="0"/>
                <a:cs typeface="Helvetica" panose="020B0604020202020204" pitchFamily="34" charset="0"/>
              </a:rPr>
              <a:t>católica que apuntan al sincretismo.</a:t>
            </a:r>
          </a:p>
          <a:p>
            <a:pPr lvl="0">
              <a:buClrTx/>
              <a:defRPr/>
            </a:pPr>
            <a:endParaRPr lang="es-MX" sz="20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342900" lvl="0" indent="-342900">
              <a:buClrTx/>
              <a:buFont typeface="Wingdings" panose="05000000000000000000" pitchFamily="2" charset="2"/>
              <a:buChar char="§"/>
              <a:defRPr/>
            </a:pPr>
            <a:r>
              <a:rPr lang="es-MX" sz="2000" dirty="0">
                <a:latin typeface="Helvetica" panose="020B0604020202020204" pitchFamily="34" charset="0"/>
                <a:cs typeface="Helvetica" panose="020B0604020202020204" pitchFamily="34" charset="0"/>
              </a:rPr>
              <a:t>Visiones de tipo fatalista y social. Idea errónea de que los hombres no son fundamentalmente iguales y aparecen las discriminaciones y marginaciones.</a:t>
            </a:r>
          </a:p>
        </p:txBody>
      </p:sp>
    </p:spTree>
    <p:extLst>
      <p:ext uri="{BB962C8B-B14F-4D97-AF65-F5344CB8AC3E}">
        <p14:creationId xmlns:p14="http://schemas.microsoft.com/office/powerpoint/2010/main" val="24543260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asos para estudiar un texto by Slidesgo">
  <a:themeElements>
    <a:clrScheme name="Simple Light">
      <a:dk1>
        <a:srgbClr val="222828"/>
      </a:dk1>
      <a:lt1>
        <a:srgbClr val="71C9B9"/>
      </a:lt1>
      <a:dk2>
        <a:srgbClr val="68B3A5"/>
      </a:dk2>
      <a:lt2>
        <a:srgbClr val="005051"/>
      </a:lt2>
      <a:accent1>
        <a:srgbClr val="FCC94C"/>
      </a:accent1>
      <a:accent2>
        <a:srgbClr val="FBFEE9"/>
      </a:accent2>
      <a:accent3>
        <a:srgbClr val="F1E4D1"/>
      </a:accent3>
      <a:accent4>
        <a:srgbClr val="E4DEC8"/>
      </a:accent4>
      <a:accent5>
        <a:srgbClr val="FFFFFF"/>
      </a:accent5>
      <a:accent6>
        <a:srgbClr val="C7404E"/>
      </a:accent6>
      <a:hlink>
        <a:srgbClr val="222828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715</TotalTime>
  <Words>1077</Words>
  <Application>Microsoft Office PowerPoint</Application>
  <PresentationFormat>Presentación en pantalla (16:9)</PresentationFormat>
  <Paragraphs>80</Paragraphs>
  <Slides>20</Slides>
  <Notes>20</Notes>
  <HiddenSlides>0</HiddenSlides>
  <MMClips>0</MMClips>
  <ScaleCrop>false</ScaleCrop>
  <HeadingPairs>
    <vt:vector size="6" baseType="variant">
      <vt:variant>
        <vt:lpstr>Fuentes usadas</vt:lpstr>
      </vt:variant>
      <vt:variant>
        <vt:i4>9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20</vt:i4>
      </vt:variant>
    </vt:vector>
  </HeadingPairs>
  <TitlesOfParts>
    <vt:vector size="30" baseType="lpstr">
      <vt:lpstr>Gantari</vt:lpstr>
      <vt:lpstr>Calibri</vt:lpstr>
      <vt:lpstr>Helvetica</vt:lpstr>
      <vt:lpstr>Franklin Gothic Book</vt:lpstr>
      <vt:lpstr>Arial</vt:lpstr>
      <vt:lpstr>Aharoni</vt:lpstr>
      <vt:lpstr>Script MT Bold</vt:lpstr>
      <vt:lpstr>Gantari ExtraBold</vt:lpstr>
      <vt:lpstr>Wingdings</vt:lpstr>
      <vt:lpstr>Pasos para estudiar un texto by Slidesgo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PASOS PARA ESTUDIAR UN TEXTO</dc:title>
  <dc:creator>Patricia</dc:creator>
  <cp:lastModifiedBy>Patricia</cp:lastModifiedBy>
  <cp:revision>136</cp:revision>
  <dcterms:modified xsi:type="dcterms:W3CDTF">2025-06-16T21:15:04Z</dcterms:modified>
</cp:coreProperties>
</file>