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61" r:id="rId2"/>
    <p:sldId id="275" r:id="rId3"/>
    <p:sldId id="288" r:id="rId4"/>
    <p:sldId id="287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91" r:id="rId14"/>
    <p:sldId id="278" r:id="rId15"/>
    <p:sldId id="277" r:id="rId16"/>
    <p:sldId id="276" r:id="rId17"/>
  </p:sldIdLst>
  <p:sldSz cx="9144000" cy="5143500" type="screen16x9"/>
  <p:notesSz cx="6858000" cy="9144000"/>
  <p:embeddedFontLst>
    <p:embeddedFont>
      <p:font typeface="Gantari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" pitchFamily="2" charset="0"/>
      <p:regular r:id="rId27"/>
      <p:bold r:id="rId28"/>
      <p:italic r:id="rId29"/>
      <p:boldItalic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Aharoni" pitchFamily="2" charset="-79"/>
      <p:bold r:id="rId33"/>
    </p:embeddedFont>
    <p:embeddedFont>
      <p:font typeface="Script MT Bold" panose="03040602040607080904" pitchFamily="66" charset="0"/>
      <p:bold r:id="rId34"/>
    </p:embeddedFont>
    <p:embeddedFont>
      <p:font typeface="Gantari ExtraBold" panose="020B0604020202020204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40404"/>
    <a:srgbClr val="66FF66"/>
    <a:srgbClr val="97FF97"/>
    <a:srgbClr val="6D90FF"/>
    <a:srgbClr val="5D84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8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14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97FF9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10</a:t>
            </a:r>
            <a:endParaRPr kumimoji="0" lang="es-GT" sz="4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732497" y="1147981"/>
            <a:ext cx="3519377" cy="3053562"/>
            <a:chOff x="335426" y="206434"/>
            <a:chExt cx="1782024" cy="1528241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009900"/>
            </a:solidFill>
            <a:ln w="28575">
              <a:solidFill>
                <a:srgbClr val="0066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6" y="206434"/>
              <a:ext cx="1610399" cy="1365367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97FF97"/>
            </a:solidFill>
            <a:ln w="28575">
              <a:solidFill>
                <a:srgbClr val="0066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El Misterio </a:t>
              </a:r>
              <a:r>
                <a:rPr lang="es-ES" sz="3600" b="1" kern="1200" dirty="0">
                  <a:solidFill>
                    <a:prstClr val="black"/>
                  </a:solidFill>
                  <a:latin typeface="Helvetica" pitchFamily="2" charset="0"/>
                  <a:ea typeface="+mn-ea"/>
                  <a:cs typeface="+mn-cs"/>
                </a:rPr>
                <a:t>Pascual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de Cristo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746562" y="1765004"/>
            <a:ext cx="5938282" cy="2725075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Misterio Pascual se celebra durante la octava de Pascua y a lo largo de la cincuentena pascual. Al domingo se le llama “la Pascua semanal”. 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 todos los momentos de la vida y en la liturgia, por la fe es posible participar de la pasión, muerte y resurrección de Jesús.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627110" y="653421"/>
            <a:ext cx="6177187" cy="873913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Presencia, proyección y desarrollo del Misterio Pascual en el Año Litúrgico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1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387254" y="656328"/>
            <a:ext cx="4369490" cy="868099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Misterio pascual: se actualiza en la liturgia de la </a:t>
            </a:r>
            <a:r>
              <a:rPr lang="es-E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Iglesia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839431" y="1850064"/>
            <a:ext cx="5295015" cy="2530549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Misterio Pascual de Cristo, no puede permanecer solamente en el pasado, pues por su muerte destruyó la muerte, y todo lo que Cristo es y todo lo que hizo y padeció por los hombres, participa de la eternidad divina y domina así todos los tiempos y en ellos se mantiene permanentemente presente. </a:t>
            </a:r>
            <a:endParaRPr lang="es-GT" sz="2000" dirty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398195" y="1828799"/>
            <a:ext cx="6347609" cy="2668773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cristiano solo se renueva y resucita, cuando muere, cada día, al hombre viejo.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En el Bautismo y en la Eucaristía está el Misterio Pascual vivo y operante.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Si hemos quedado incorporados a Cristo por una muerte semejante a la suya, también lo estaremos por una resurrección semejante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cfr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Rom 6, 3 – 6) </a:t>
            </a: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743739" y="726785"/>
            <a:ext cx="5753032" cy="857466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Injertados en el Misterio Pascual por el Bautismo para vivir una vida pascual</a:t>
            </a:r>
            <a:endParaRPr lang="es-GT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743739" y="2003930"/>
            <a:ext cx="5516841" cy="2412785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En la Eucaristía que celebramos, recibimos y adoramos, está el Señor muerto y resucitado.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Dijo Jesús: </a:t>
            </a:r>
            <a:r>
              <a:rPr lang="es-ES" sz="2000" dirty="0" smtClean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«Siempre </a:t>
            </a: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 hagáis esto, recordareis mi muerte, hasta que </a:t>
            </a:r>
            <a:r>
              <a:rPr lang="es-ES" sz="2000" dirty="0" smtClean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vuelva» </a:t>
            </a:r>
            <a:r>
              <a:rPr lang="es-ES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s-ES" dirty="0" err="1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cfr</a:t>
            </a:r>
            <a:r>
              <a:rPr lang="es-ES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1 Co 11, 26)</a:t>
            </a:r>
            <a:endParaRPr kumimoji="0" lang="es-GT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743739" y="726785"/>
            <a:ext cx="5753032" cy="857466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El Misterio Pascual se celebra y tiene su mejor presencia en la Eucaristía</a:t>
            </a:r>
            <a:endParaRPr lang="es-GT" sz="2000" b="1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8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53878" y="909510"/>
            <a:ext cx="3004268" cy="827805"/>
          </a:xfrm>
          <a:prstGeom prst="homePlate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785855" y="752172"/>
            <a:ext cx="3324314" cy="1528894"/>
          </a:xfrm>
          <a:prstGeom prst="round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Individual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¿Qué significa para mí vivir una vida pascual?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Icono de Trabajo en equipo Generic Mixed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56" y="2737937"/>
            <a:ext cx="1395313" cy="13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2">
            <a:extLst>
              <a:ext uri="{FF2B5EF4-FFF2-40B4-BE49-F238E27FC236}">
                <a16:creationId xmlns:a16="http://schemas.microsoft.com/office/drawing/2014/main" id="{ADBF5D6C-A56C-4679-8FC7-8A2A80FA6A2C}"/>
              </a:ext>
            </a:extLst>
          </p:cNvPr>
          <p:cNvSpPr/>
          <p:nvPr/>
        </p:nvSpPr>
        <p:spPr>
          <a:xfrm>
            <a:off x="1353878" y="2126512"/>
            <a:ext cx="2822265" cy="2236435"/>
          </a:xfrm>
          <a:prstGeom prst="round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Grupal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Compartir el significado de la frase: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«Misterio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de Amor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divino»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66FF66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415864" y="985965"/>
            <a:ext cx="3891532" cy="3171569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En el Bautismo fuimos insertados en la </a:t>
            </a:r>
            <a:r>
              <a:rPr lang="es-E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Pascua </a:t>
            </a: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de Cristo</a:t>
            </a:r>
            <a:r>
              <a:rPr lang="es-E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lvl="0" algn="ctr">
              <a:defRPr/>
            </a:pPr>
            <a:r>
              <a:rPr lang="es-E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¿</a:t>
            </a: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Mi vida cristiana está marcada por esta experiencia? ¿Estoy consciente de esta configuración a Cristo?</a:t>
            </a:r>
            <a:endParaRPr lang="es-GT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Evaluación - Iconos gratis de negocios y finan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07" y="2483129"/>
            <a:ext cx="1501312" cy="15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318137" y="1090378"/>
            <a:ext cx="2456421" cy="812850"/>
          </a:xfrm>
          <a:prstGeom prst="homePlate">
            <a:avLst/>
          </a:prstGeom>
          <a:solidFill>
            <a:srgbClr val="66FF66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chemeClr val="tx1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4067;p31"/>
          <p:cNvSpPr/>
          <p:nvPr/>
        </p:nvSpPr>
        <p:spPr>
          <a:xfrm rot="5253523">
            <a:off x="4090251" y="737252"/>
            <a:ext cx="3757237" cy="3783606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En el tema anterior vimos la importancia de la Encarnación para redimir la humanidad </a:t>
            </a:r>
            <a:r>
              <a:rPr lang="es-E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caída.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Ahora </a:t>
            </a:r>
            <a:r>
              <a:rPr lang="es-ES" sz="2200" dirty="0">
                <a:latin typeface="Helvetica" panose="020B0604020202020204" pitchFamily="34" charset="0"/>
                <a:cs typeface="Helvetica" panose="020B0604020202020204" pitchFamily="34" charset="0"/>
              </a:rPr>
              <a:t>nos enfocamos más en el Misterio Pascual de Cristo, es decir, su pasión, muerte y resurrección.</a:t>
            </a:r>
            <a:endParaRPr lang="es-GT" sz="22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0099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Enlace Único Icono.Chain Enlace Símbolo. Icono De Enlace A La Fuente.  Ilustraciones svg, vectoriales, clip art vectorizado libre de derechos.  Image 81657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4" y="2477385"/>
            <a:ext cx="1618075" cy="16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60;p14"/>
          <p:cNvSpPr/>
          <p:nvPr/>
        </p:nvSpPr>
        <p:spPr>
          <a:xfrm rot="20916955">
            <a:off x="1390480" y="1343609"/>
            <a:ext cx="4027111" cy="2759226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Reflexionar el Misterio Pascual en la vida de la Iglesia.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Afirmar que la fe cristiana tiene su origen en el acontecimiento de la Resurrección de nuestro Señor Jesucristo. </a:t>
            </a:r>
            <a:endParaRPr lang="es-G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268634" y="1090378"/>
            <a:ext cx="2717846" cy="803658"/>
          </a:xfrm>
          <a:prstGeom prst="homePlate">
            <a:avLst/>
          </a:prstGeom>
          <a:solidFill>
            <a:srgbClr val="66FF66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Objetivos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099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10" y="2353468"/>
            <a:ext cx="1790798" cy="17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092600" y="1079745"/>
            <a:ext cx="2882730" cy="705334"/>
          </a:xfrm>
          <a:prstGeom prst="homePlate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Palabra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335335" y="366570"/>
            <a:ext cx="3705964" cy="427199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Misterio pascual de la Cruz y de la Resurrección de Cristo está en el centro de la Buena Nueva que los Apóstoles, y la Iglesia a continuación de ellos, deben anunciar al mundo. El designio salvador de Dios se ha cumplido de “una vez por todas”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s-E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Hch</a:t>
            </a:r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9,26)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por la muerte redentora de su Hijo Jesucristo. </a:t>
            </a:r>
          </a:p>
          <a:p>
            <a:pPr lvl="0" algn="ctr"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CEC 571 </a:t>
            </a:r>
            <a:endParaRPr lang="es-MX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2502568"/>
            <a:ext cx="2489736" cy="155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567763" y="579836"/>
            <a:ext cx="4455040" cy="805325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Sentido de nuestra fe cristiana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307804" y="1552353"/>
            <a:ext cx="6974957" cy="2902689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El Misterio Pascual es el centro de la vida cristiana, de la iglesia y de su misión en el mundo.</a:t>
            </a:r>
          </a:p>
          <a:p>
            <a:pPr lvl="0" algn="ctr">
              <a:buClrTx/>
              <a:defRPr/>
            </a:pPr>
            <a:endParaRPr lang="es-E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La fe cristiana tiene sentido porque Cristo, luego de su pasión y muerte, resucitó.</a:t>
            </a:r>
          </a:p>
          <a:p>
            <a:pPr lvl="0" algn="ctr">
              <a:buClrTx/>
              <a:defRPr/>
            </a:pPr>
            <a:endParaRPr lang="es-E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Es </a:t>
            </a:r>
            <a:r>
              <a:rPr lang="es-E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Misterio,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porque es una realidad que nos supera y que vamos comprendiendo por la fe. </a:t>
            </a:r>
          </a:p>
          <a:p>
            <a:pPr lvl="0" algn="ctr">
              <a:buClrTx/>
              <a:defRPr/>
            </a:pPr>
            <a:endParaRPr lang="es-E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Es </a:t>
            </a:r>
            <a:r>
              <a:rPr lang="es-E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Pascual,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porque la muerte y resurrección de Jesús están ligadas a la tradición judía de la celebración de la Pascua.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627670" y="837313"/>
            <a:ext cx="4094350" cy="820554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Acontecimientos salvíficos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977716" y="2030819"/>
            <a:ext cx="5394258" cy="2275368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Misterio o misterios, se refiere a los acontecimientos decisivos de la historia de la Salvación.</a:t>
            </a:r>
          </a:p>
          <a:p>
            <a:pPr lvl="0" algn="ctr">
              <a:buClrTx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Especialmente la muerte y resurrección de Cristo, llamado Misterio Pascual.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609710" y="597369"/>
            <a:ext cx="3924580" cy="702731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Continuado en la Iglesia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433726" y="1562986"/>
            <a:ext cx="6276547" cy="2983145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redención humana y la perfecta glorificación de Dios, Cristo la realizó principalmente por el Misterio Pascual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.»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(SC, 5).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Por el Bautismo los hombres son injertados en el Misterio Pascual de Jesucristo.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Iglesia nunca ha dejado de reunirse para celebrar el Misterio Pascual, celebrando la Eucaristía.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928640" y="726785"/>
            <a:ext cx="3588028" cy="604585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Misterio de Amor divino 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748487" y="1565287"/>
            <a:ext cx="5948334" cy="2942918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Estamos hablando de ese misterio del amor infinito de Dios, que, en Cristo su Hijo, ha llegado a ser su máxima expresión conocida en la Historia de la Salvación.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En el Misterio Pascual, el Señor nos introduce en su PASO, conduciéndonos de la muerte a la vida, de la tierra al cielo. 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836236" y="546031"/>
            <a:ext cx="3753292" cy="857466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Misterio Pascual: posibilidad de salvación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362398" y="1520455"/>
            <a:ext cx="6657410" cy="2998384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El Misterio Pascual es el supremo sacrificio, de valor infinito, que Jesús ofreció a Dios Padre a favor de la salvación de todos los hombres.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Pascual, porque la entrega de Cristo en la cruz y su resurrección están ligados a la Pascua. Cristo da un nuevo sentido, de liberación de la esclavitud del pecado y de la muerte.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El paso de la muerte a la vida es el sentido último del Misterio Pascual.</a:t>
            </a:r>
          </a:p>
        </p:txBody>
      </p:sp>
    </p:spTree>
    <p:extLst>
      <p:ext uri="{BB962C8B-B14F-4D97-AF65-F5344CB8AC3E}">
        <p14:creationId xmlns:p14="http://schemas.microsoft.com/office/powerpoint/2010/main" val="2616148310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799</Words>
  <Application>Microsoft Office PowerPoint</Application>
  <PresentationFormat>Presentación en pantalla (16:9)</PresentationFormat>
  <Paragraphs>68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Gantari</vt:lpstr>
      <vt:lpstr>Calibri</vt:lpstr>
      <vt:lpstr>Helvetica</vt:lpstr>
      <vt:lpstr>Franklin Gothic Book</vt:lpstr>
      <vt:lpstr>Arial</vt:lpstr>
      <vt:lpstr>Aharoni</vt:lpstr>
      <vt:lpstr>Script MT Bold</vt:lpstr>
      <vt:lpstr>Gantari ExtraBold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Patricia</cp:lastModifiedBy>
  <cp:revision>86</cp:revision>
  <dcterms:modified xsi:type="dcterms:W3CDTF">2025-06-16T19:13:29Z</dcterms:modified>
</cp:coreProperties>
</file>